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sldIdLst>
    <p:sldId id="256"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5" r:id="rId16"/>
    <p:sldId id="271" r:id="rId17"/>
    <p:sldId id="272" r:id="rId18"/>
    <p:sldId id="273" r:id="rId19"/>
    <p:sldId id="274" r:id="rId20"/>
    <p:sldId id="276" r:id="rId21"/>
    <p:sldId id="277" r:id="rId22"/>
    <p:sldId id="278" r:id="rId23"/>
    <p:sldId id="279" r:id="rId24"/>
    <p:sldId id="280" r:id="rId25"/>
    <p:sldId id="281" r:id="rId26"/>
    <p:sldId id="282" r:id="rId27"/>
    <p:sldId id="283" r:id="rId28"/>
    <p:sldId id="284" r:id="rId29"/>
    <p:sldId id="285" r:id="rId30"/>
    <p:sldId id="286" r:id="rId31"/>
    <p:sldId id="287" r:id="rId32"/>
    <p:sldId id="288" r:id="rId33"/>
    <p:sldId id="289" r:id="rId34"/>
    <p:sldId id="290" r:id="rId35"/>
    <p:sldId id="291" r:id="rId36"/>
    <p:sldId id="292" r:id="rId37"/>
    <p:sldId id="293" r:id="rId38"/>
    <p:sldId id="294" r:id="rId39"/>
    <p:sldId id="295" r:id="rId40"/>
    <p:sldId id="296" r:id="rId41"/>
    <p:sldId id="297" r:id="rId42"/>
    <p:sldId id="298" r:id="rId43"/>
    <p:sldId id="299" r:id="rId44"/>
    <p:sldId id="300" r:id="rId45"/>
    <p:sldId id="301" r:id="rId46"/>
    <p:sldId id="302" r:id="rId47"/>
    <p:sldId id="303" r:id="rId48"/>
    <p:sldId id="304" r:id="rId49"/>
    <p:sldId id="305" r:id="rId50"/>
    <p:sldId id="306" r:id="rId51"/>
    <p:sldId id="307" r:id="rId52"/>
    <p:sldId id="308" r:id="rId53"/>
    <p:sldId id="309" r:id="rId54"/>
    <p:sldId id="310" r:id="rId55"/>
    <p:sldId id="311" r:id="rId56"/>
    <p:sldId id="312" r:id="rId57"/>
    <p:sldId id="313" r:id="rId58"/>
    <p:sldId id="314" r:id="rId59"/>
    <p:sldId id="315" r:id="rId60"/>
    <p:sldId id="316" r:id="rId61"/>
    <p:sldId id="317" r:id="rId62"/>
    <p:sldId id="318" r:id="rId63"/>
    <p:sldId id="320" r:id="rId64"/>
  </p:sldIdLst>
  <p:sldSz cx="12192000" cy="6858000"/>
  <p:notesSz cx="6858000" cy="9144000"/>
  <p:defaultTextStyle>
    <a:defPPr>
      <a:defRPr lang="es-419"/>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556C15D-E3BF-457F-A329-E354ECCC4B89}" v="66" dt="2022-12-03T19:39:10.914"/>
  </p1510:revLst>
</p1510:revInfo>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Estilo medio 2 - Énfasis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B301B821-A1FF-4177-AEE7-76D212191A09}" styleName="Estilo medio 1 - Énfasis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0A1B5D5-9B99-4C35-A422-299274C87663}" styleName="Estilo medio 1 - Énfasis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8799B23B-EC83-4686-B30A-512413B5E67A}" styleName="Estilo claro 3 - Acento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3B4B98B0-60AC-42C2-AFA5-B58CD77FA1E5}" styleName="Estilo claro 1 - Acento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9012ECD-51FC-41F1-AA8D-1B2483CD663E}" styleName="Estilo claro 2 - Acento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F2DE63D5-997A-4646-A377-4702673A728D}" styleName="Estilo claro 2 - Acento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912C8C85-51F0-491E-9774-3900AFEF0FD7}" styleName="Estilo claro 2 - Acento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00A15C55-8517-42AA-B614-E9B94910E393}" styleName="Estilo medio 2 - Énfasis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EB9631B5-78F2-41C9-869B-9F39066F8104}" styleName="Estilo medio 3 - Énfasis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902" autoAdjust="0"/>
    <p:restoredTop sz="94660"/>
  </p:normalViewPr>
  <p:slideViewPr>
    <p:cSldViewPr snapToGrid="0">
      <p:cViewPr varScale="1">
        <p:scale>
          <a:sx n="77" d="100"/>
          <a:sy n="77" d="100"/>
        </p:scale>
        <p:origin x="126" y="10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microsoft.com/office/2016/11/relationships/changesInfo" Target="changesInfos/changesInfo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LIECER AGUILAR" userId="74647e9a-befb-41cd-89cb-8ec268702c57" providerId="ADAL" clId="{9556C15D-E3BF-457F-A329-E354ECCC4B89}"/>
    <pc:docChg chg="undo custSel modSld">
      <pc:chgData name="ELIECER AGUILAR" userId="74647e9a-befb-41cd-89cb-8ec268702c57" providerId="ADAL" clId="{9556C15D-E3BF-457F-A329-E354ECCC4B89}" dt="2022-12-03T19:39:07.983" v="469" actId="20577"/>
      <pc:docMkLst>
        <pc:docMk/>
      </pc:docMkLst>
      <pc:sldChg chg="addSp delSp modSp mod setBg modAnim setClrOvrMap">
        <pc:chgData name="ELIECER AGUILAR" userId="74647e9a-befb-41cd-89cb-8ec268702c57" providerId="ADAL" clId="{9556C15D-E3BF-457F-A329-E354ECCC4B89}" dt="2022-12-03T19:16:09.353" v="388" actId="26606"/>
        <pc:sldMkLst>
          <pc:docMk/>
          <pc:sldMk cId="3825558002" sldId="256"/>
        </pc:sldMkLst>
        <pc:spChg chg="mod">
          <ac:chgData name="ELIECER AGUILAR" userId="74647e9a-befb-41cd-89cb-8ec268702c57" providerId="ADAL" clId="{9556C15D-E3BF-457F-A329-E354ECCC4B89}" dt="2022-12-03T19:16:09.353" v="388" actId="26606"/>
          <ac:spMkLst>
            <pc:docMk/>
            <pc:sldMk cId="3825558002" sldId="256"/>
            <ac:spMk id="2" creationId="{54CE314E-1F23-4EEB-B3CC-62EC2A751295}"/>
          </ac:spMkLst>
        </pc:spChg>
        <pc:spChg chg="mod ord">
          <ac:chgData name="ELIECER AGUILAR" userId="74647e9a-befb-41cd-89cb-8ec268702c57" providerId="ADAL" clId="{9556C15D-E3BF-457F-A329-E354ECCC4B89}" dt="2022-12-03T19:16:09.353" v="388" actId="26606"/>
          <ac:spMkLst>
            <pc:docMk/>
            <pc:sldMk cId="3825558002" sldId="256"/>
            <ac:spMk id="3" creationId="{39024C91-015B-4B02-ACD8-8A32B64FE0FC}"/>
          </ac:spMkLst>
        </pc:spChg>
        <pc:spChg chg="del">
          <ac:chgData name="ELIECER AGUILAR" userId="74647e9a-befb-41cd-89cb-8ec268702c57" providerId="ADAL" clId="{9556C15D-E3BF-457F-A329-E354ECCC4B89}" dt="2022-12-03T18:06:43.282" v="15" actId="26606"/>
          <ac:spMkLst>
            <pc:docMk/>
            <pc:sldMk cId="3825558002" sldId="256"/>
            <ac:spMk id="8" creationId="{88294908-8B00-4F58-BBBA-20F71A40AA9E}"/>
          </ac:spMkLst>
        </pc:spChg>
        <pc:spChg chg="del">
          <ac:chgData name="ELIECER AGUILAR" userId="74647e9a-befb-41cd-89cb-8ec268702c57" providerId="ADAL" clId="{9556C15D-E3BF-457F-A329-E354ECCC4B89}" dt="2022-12-03T18:06:43.282" v="15" actId="26606"/>
          <ac:spMkLst>
            <pc:docMk/>
            <pc:sldMk cId="3825558002" sldId="256"/>
            <ac:spMk id="10" creationId="{4364C879-1404-4203-8E9D-CC5DE0A621A2}"/>
          </ac:spMkLst>
        </pc:spChg>
        <pc:spChg chg="del">
          <ac:chgData name="ELIECER AGUILAR" userId="74647e9a-befb-41cd-89cb-8ec268702c57" providerId="ADAL" clId="{9556C15D-E3BF-457F-A329-E354ECCC4B89}" dt="2022-12-03T18:06:43.282" v="15" actId="26606"/>
          <ac:spMkLst>
            <pc:docMk/>
            <pc:sldMk cId="3825558002" sldId="256"/>
            <ac:spMk id="12" creationId="{84617302-4B0D-4351-A6BB-6F0930D943AC}"/>
          </ac:spMkLst>
        </pc:spChg>
        <pc:spChg chg="del">
          <ac:chgData name="ELIECER AGUILAR" userId="74647e9a-befb-41cd-89cb-8ec268702c57" providerId="ADAL" clId="{9556C15D-E3BF-457F-A329-E354ECCC4B89}" dt="2022-12-03T18:06:43.282" v="15" actId="26606"/>
          <ac:spMkLst>
            <pc:docMk/>
            <pc:sldMk cId="3825558002" sldId="256"/>
            <ac:spMk id="14" creationId="{DA2C7802-C2E0-4218-8F89-8DD7CCD2CD1C}"/>
          </ac:spMkLst>
        </pc:spChg>
        <pc:spChg chg="del">
          <ac:chgData name="ELIECER AGUILAR" userId="74647e9a-befb-41cd-89cb-8ec268702c57" providerId="ADAL" clId="{9556C15D-E3BF-457F-A329-E354ECCC4B89}" dt="2022-12-03T18:06:43.282" v="15" actId="26606"/>
          <ac:spMkLst>
            <pc:docMk/>
            <pc:sldMk cId="3825558002" sldId="256"/>
            <ac:spMk id="16" creationId="{A6D7111A-21E5-4EE9-8A78-10E5530F0116}"/>
          </ac:spMkLst>
        </pc:spChg>
        <pc:spChg chg="del">
          <ac:chgData name="ELIECER AGUILAR" userId="74647e9a-befb-41cd-89cb-8ec268702c57" providerId="ADAL" clId="{9556C15D-E3BF-457F-A329-E354ECCC4B89}" dt="2022-12-03T18:06:43.282" v="15" actId="26606"/>
          <ac:spMkLst>
            <pc:docMk/>
            <pc:sldMk cId="3825558002" sldId="256"/>
            <ac:spMk id="18" creationId="{A3969E80-A77B-49FC-9122-D89AFD5EE118}"/>
          </ac:spMkLst>
        </pc:spChg>
        <pc:spChg chg="del">
          <ac:chgData name="ELIECER AGUILAR" userId="74647e9a-befb-41cd-89cb-8ec268702c57" providerId="ADAL" clId="{9556C15D-E3BF-457F-A329-E354ECCC4B89}" dt="2022-12-03T18:06:43.282" v="15" actId="26606"/>
          <ac:spMkLst>
            <pc:docMk/>
            <pc:sldMk cId="3825558002" sldId="256"/>
            <ac:spMk id="20" creationId="{1849CA57-76BD-4CF2-80BA-D7A46A01B7B1}"/>
          </ac:spMkLst>
        </pc:spChg>
        <pc:spChg chg="del">
          <ac:chgData name="ELIECER AGUILAR" userId="74647e9a-befb-41cd-89cb-8ec268702c57" providerId="ADAL" clId="{9556C15D-E3BF-457F-A329-E354ECCC4B89}" dt="2022-12-03T18:06:43.282" v="15" actId="26606"/>
          <ac:spMkLst>
            <pc:docMk/>
            <pc:sldMk cId="3825558002" sldId="256"/>
            <ac:spMk id="22" creationId="{35E9085E-E730-4768-83D4-6CB7E9897153}"/>
          </ac:spMkLst>
        </pc:spChg>
        <pc:spChg chg="del">
          <ac:chgData name="ELIECER AGUILAR" userId="74647e9a-befb-41cd-89cb-8ec268702c57" providerId="ADAL" clId="{9556C15D-E3BF-457F-A329-E354ECCC4B89}" dt="2022-12-03T18:06:43.282" v="15" actId="26606"/>
          <ac:spMkLst>
            <pc:docMk/>
            <pc:sldMk cId="3825558002" sldId="256"/>
            <ac:spMk id="24" creationId="{973272FE-A474-4CAE-8CA2-BCC8B476C3F4}"/>
          </ac:spMkLst>
        </pc:spChg>
        <pc:spChg chg="del">
          <ac:chgData name="ELIECER AGUILAR" userId="74647e9a-befb-41cd-89cb-8ec268702c57" providerId="ADAL" clId="{9556C15D-E3BF-457F-A329-E354ECCC4B89}" dt="2022-12-03T18:06:43.282" v="15" actId="26606"/>
          <ac:spMkLst>
            <pc:docMk/>
            <pc:sldMk cId="3825558002" sldId="256"/>
            <ac:spMk id="26" creationId="{E07981EA-05A6-437C-88D7-B377B92B031D}"/>
          </ac:spMkLst>
        </pc:spChg>
        <pc:spChg chg="del">
          <ac:chgData name="ELIECER AGUILAR" userId="74647e9a-befb-41cd-89cb-8ec268702c57" providerId="ADAL" clId="{9556C15D-E3BF-457F-A329-E354ECCC4B89}" dt="2022-12-03T18:06:43.282" v="15" actId="26606"/>
          <ac:spMkLst>
            <pc:docMk/>
            <pc:sldMk cId="3825558002" sldId="256"/>
            <ac:spMk id="28" creationId="{15E3C750-986E-4769-B1AE-49289FBEE757}"/>
          </ac:spMkLst>
        </pc:spChg>
        <pc:spChg chg="add del">
          <ac:chgData name="ELIECER AGUILAR" userId="74647e9a-befb-41cd-89cb-8ec268702c57" providerId="ADAL" clId="{9556C15D-E3BF-457F-A329-E354ECCC4B89}" dt="2022-12-03T19:16:09.353" v="388" actId="26606"/>
          <ac:spMkLst>
            <pc:docMk/>
            <pc:sldMk cId="3825558002" sldId="256"/>
            <ac:spMk id="34" creationId="{E49CC64F-7275-4E33-961B-0C5CDC439875}"/>
          </ac:spMkLst>
        </pc:spChg>
        <pc:spChg chg="add">
          <ac:chgData name="ELIECER AGUILAR" userId="74647e9a-befb-41cd-89cb-8ec268702c57" providerId="ADAL" clId="{9556C15D-E3BF-457F-A329-E354ECCC4B89}" dt="2022-12-03T19:16:09.353" v="388" actId="26606"/>
          <ac:spMkLst>
            <pc:docMk/>
            <pc:sldMk cId="3825558002" sldId="256"/>
            <ac:spMk id="39" creationId="{FB5B0058-AF13-4859-B429-4EDDE2A26F7F}"/>
          </ac:spMkLst>
        </pc:spChg>
        <pc:spChg chg="add">
          <ac:chgData name="ELIECER AGUILAR" userId="74647e9a-befb-41cd-89cb-8ec268702c57" providerId="ADAL" clId="{9556C15D-E3BF-457F-A329-E354ECCC4B89}" dt="2022-12-03T19:16:09.353" v="388" actId="26606"/>
          <ac:spMkLst>
            <pc:docMk/>
            <pc:sldMk cId="3825558002" sldId="256"/>
            <ac:spMk id="41" creationId="{1A89CBBC-7743-43D9-A324-25CB472E9B2E}"/>
          </ac:spMkLst>
        </pc:spChg>
        <pc:picChg chg="add mod ord">
          <ac:chgData name="ELIECER AGUILAR" userId="74647e9a-befb-41cd-89cb-8ec268702c57" providerId="ADAL" clId="{9556C15D-E3BF-457F-A329-E354ECCC4B89}" dt="2022-12-03T19:16:09.353" v="388" actId="26606"/>
          <ac:picMkLst>
            <pc:docMk/>
            <pc:sldMk cId="3825558002" sldId="256"/>
            <ac:picMk id="30" creationId="{0E87D22B-397C-12C8-A9F1-FCF8EF63EF66}"/>
          </ac:picMkLst>
        </pc:picChg>
      </pc:sldChg>
      <pc:sldChg chg="addSp delSp modSp mod setBg setClrOvrMap">
        <pc:chgData name="ELIECER AGUILAR" userId="74647e9a-befb-41cd-89cb-8ec268702c57" providerId="ADAL" clId="{9556C15D-E3BF-457F-A329-E354ECCC4B89}" dt="2022-12-03T19:16:39.434" v="389" actId="26606"/>
        <pc:sldMkLst>
          <pc:docMk/>
          <pc:sldMk cId="3725647392" sldId="257"/>
        </pc:sldMkLst>
        <pc:spChg chg="mod">
          <ac:chgData name="ELIECER AGUILAR" userId="74647e9a-befb-41cd-89cb-8ec268702c57" providerId="ADAL" clId="{9556C15D-E3BF-457F-A329-E354ECCC4B89}" dt="2022-12-03T19:16:39.434" v="389" actId="26606"/>
          <ac:spMkLst>
            <pc:docMk/>
            <pc:sldMk cId="3725647392" sldId="257"/>
            <ac:spMk id="2" creationId="{F1B0B5DD-FA81-41C6-9FF9-2088B9C8C1FF}"/>
          </ac:spMkLst>
        </pc:spChg>
        <pc:spChg chg="del">
          <ac:chgData name="ELIECER AGUILAR" userId="74647e9a-befb-41cd-89cb-8ec268702c57" providerId="ADAL" clId="{9556C15D-E3BF-457F-A329-E354ECCC4B89}" dt="2022-12-03T18:06:54.486" v="16" actId="26606"/>
          <ac:spMkLst>
            <pc:docMk/>
            <pc:sldMk cId="3725647392" sldId="257"/>
            <ac:spMk id="3" creationId="{7F9642FB-D1DE-4CFE-967C-3ED8BE906417}"/>
          </ac:spMkLst>
        </pc:spChg>
        <pc:spChg chg="add del">
          <ac:chgData name="ELIECER AGUILAR" userId="74647e9a-befb-41cd-89cb-8ec268702c57" providerId="ADAL" clId="{9556C15D-E3BF-457F-A329-E354ECCC4B89}" dt="2022-12-03T19:16:39.434" v="389" actId="26606"/>
          <ac:spMkLst>
            <pc:docMk/>
            <pc:sldMk cId="3725647392" sldId="257"/>
            <ac:spMk id="9" creationId="{56E9B3E6-E277-4D68-BA48-9CB43FFBD6E2}"/>
          </ac:spMkLst>
        </pc:spChg>
        <pc:spChg chg="add del">
          <ac:chgData name="ELIECER AGUILAR" userId="74647e9a-befb-41cd-89cb-8ec268702c57" providerId="ADAL" clId="{9556C15D-E3BF-457F-A329-E354ECCC4B89}" dt="2022-12-03T19:16:39.434" v="389" actId="26606"/>
          <ac:spMkLst>
            <pc:docMk/>
            <pc:sldMk cId="3725647392" sldId="257"/>
            <ac:spMk id="16" creationId="{D5B0017B-2ECA-49AF-B397-DC140825DF8D}"/>
          </ac:spMkLst>
        </pc:spChg>
        <pc:spChg chg="add">
          <ac:chgData name="ELIECER AGUILAR" userId="74647e9a-befb-41cd-89cb-8ec268702c57" providerId="ADAL" clId="{9556C15D-E3BF-457F-A329-E354ECCC4B89}" dt="2022-12-03T19:16:39.434" v="389" actId="26606"/>
          <ac:spMkLst>
            <pc:docMk/>
            <pc:sldMk cId="3725647392" sldId="257"/>
            <ac:spMk id="23" creationId="{7C432AFE-B3D2-4BFF-BF8F-96C27AFF1AC7}"/>
          </ac:spMkLst>
        </pc:spChg>
        <pc:spChg chg="add">
          <ac:chgData name="ELIECER AGUILAR" userId="74647e9a-befb-41cd-89cb-8ec268702c57" providerId="ADAL" clId="{9556C15D-E3BF-457F-A329-E354ECCC4B89}" dt="2022-12-03T19:16:39.434" v="389" actId="26606"/>
          <ac:spMkLst>
            <pc:docMk/>
            <pc:sldMk cId="3725647392" sldId="257"/>
            <ac:spMk id="25" creationId="{AF2F604E-43BE-4DC3-B983-E071523364F8}"/>
          </ac:spMkLst>
        </pc:spChg>
        <pc:spChg chg="add">
          <ac:chgData name="ELIECER AGUILAR" userId="74647e9a-befb-41cd-89cb-8ec268702c57" providerId="ADAL" clId="{9556C15D-E3BF-457F-A329-E354ECCC4B89}" dt="2022-12-03T19:16:39.434" v="389" actId="26606"/>
          <ac:spMkLst>
            <pc:docMk/>
            <pc:sldMk cId="3725647392" sldId="257"/>
            <ac:spMk id="27" creationId="{08C9B587-E65E-4B52-B37C-ABEBB6E87928}"/>
          </ac:spMkLst>
        </pc:spChg>
        <pc:grpChg chg="add del">
          <ac:chgData name="ELIECER AGUILAR" userId="74647e9a-befb-41cd-89cb-8ec268702c57" providerId="ADAL" clId="{9556C15D-E3BF-457F-A329-E354ECCC4B89}" dt="2022-12-03T19:16:39.434" v="389" actId="26606"/>
          <ac:grpSpMkLst>
            <pc:docMk/>
            <pc:sldMk cId="3725647392" sldId="257"/>
            <ac:grpSpMk id="11" creationId="{AE1C45F0-260A-458C-96ED-C1F6D2151219}"/>
          </ac:grpSpMkLst>
        </pc:grpChg>
        <pc:graphicFrameChg chg="add mod modGraphic">
          <ac:chgData name="ELIECER AGUILAR" userId="74647e9a-befb-41cd-89cb-8ec268702c57" providerId="ADAL" clId="{9556C15D-E3BF-457F-A329-E354ECCC4B89}" dt="2022-12-03T19:16:39.434" v="389" actId="26606"/>
          <ac:graphicFrameMkLst>
            <pc:docMk/>
            <pc:sldMk cId="3725647392" sldId="257"/>
            <ac:graphicFrameMk id="5" creationId="{04C51585-7CF9-98B4-EA22-26E5EA93EE10}"/>
          </ac:graphicFrameMkLst>
        </pc:graphicFrameChg>
        <pc:cxnChg chg="add del">
          <ac:chgData name="ELIECER AGUILAR" userId="74647e9a-befb-41cd-89cb-8ec268702c57" providerId="ADAL" clId="{9556C15D-E3BF-457F-A329-E354ECCC4B89}" dt="2022-12-03T19:16:39.434" v="389" actId="26606"/>
          <ac:cxnSpMkLst>
            <pc:docMk/>
            <pc:sldMk cId="3725647392" sldId="257"/>
            <ac:cxnSpMk id="18" creationId="{6CF1BAF6-AD41-4082-B212-8A1F9A2E8779}"/>
          </ac:cxnSpMkLst>
        </pc:cxnChg>
      </pc:sldChg>
      <pc:sldChg chg="addSp delSp modSp mod setBg setClrOvrMap">
        <pc:chgData name="ELIECER AGUILAR" userId="74647e9a-befb-41cd-89cb-8ec268702c57" providerId="ADAL" clId="{9556C15D-E3BF-457F-A329-E354ECCC4B89}" dt="2022-12-03T18:07:04.583" v="17" actId="26606"/>
        <pc:sldMkLst>
          <pc:docMk/>
          <pc:sldMk cId="880811670" sldId="258"/>
        </pc:sldMkLst>
        <pc:spChg chg="mod">
          <ac:chgData name="ELIECER AGUILAR" userId="74647e9a-befb-41cd-89cb-8ec268702c57" providerId="ADAL" clId="{9556C15D-E3BF-457F-A329-E354ECCC4B89}" dt="2022-12-03T18:07:04.583" v="17" actId="26606"/>
          <ac:spMkLst>
            <pc:docMk/>
            <pc:sldMk cId="880811670" sldId="258"/>
            <ac:spMk id="2" creationId="{9E0C6D60-B689-47C5-9A07-62C3B97C947D}"/>
          </ac:spMkLst>
        </pc:spChg>
        <pc:spChg chg="del">
          <ac:chgData name="ELIECER AGUILAR" userId="74647e9a-befb-41cd-89cb-8ec268702c57" providerId="ADAL" clId="{9556C15D-E3BF-457F-A329-E354ECCC4B89}" dt="2022-12-03T18:07:04.583" v="17" actId="26606"/>
          <ac:spMkLst>
            <pc:docMk/>
            <pc:sldMk cId="880811670" sldId="258"/>
            <ac:spMk id="15" creationId="{A6D7111A-21E5-4EE9-8A78-10E5530F0116}"/>
          </ac:spMkLst>
        </pc:spChg>
        <pc:spChg chg="del">
          <ac:chgData name="ELIECER AGUILAR" userId="74647e9a-befb-41cd-89cb-8ec268702c57" providerId="ADAL" clId="{9556C15D-E3BF-457F-A329-E354ECCC4B89}" dt="2022-12-03T18:07:04.583" v="17" actId="26606"/>
          <ac:spMkLst>
            <pc:docMk/>
            <pc:sldMk cId="880811670" sldId="258"/>
            <ac:spMk id="16" creationId="{88294908-8B00-4F58-BBBA-20F71A40AA9E}"/>
          </ac:spMkLst>
        </pc:spChg>
        <pc:spChg chg="del">
          <ac:chgData name="ELIECER AGUILAR" userId="74647e9a-befb-41cd-89cb-8ec268702c57" providerId="ADAL" clId="{9556C15D-E3BF-457F-A329-E354ECCC4B89}" dt="2022-12-03T18:07:04.583" v="17" actId="26606"/>
          <ac:spMkLst>
            <pc:docMk/>
            <pc:sldMk cId="880811670" sldId="258"/>
            <ac:spMk id="17" creationId="{A3969E80-A77B-49FC-9122-D89AFD5EE118}"/>
          </ac:spMkLst>
        </pc:spChg>
        <pc:spChg chg="del">
          <ac:chgData name="ELIECER AGUILAR" userId="74647e9a-befb-41cd-89cb-8ec268702c57" providerId="ADAL" clId="{9556C15D-E3BF-457F-A329-E354ECCC4B89}" dt="2022-12-03T18:07:04.583" v="17" actId="26606"/>
          <ac:spMkLst>
            <pc:docMk/>
            <pc:sldMk cId="880811670" sldId="258"/>
            <ac:spMk id="18" creationId="{4364C879-1404-4203-8E9D-CC5DE0A621A2}"/>
          </ac:spMkLst>
        </pc:spChg>
        <pc:spChg chg="del">
          <ac:chgData name="ELIECER AGUILAR" userId="74647e9a-befb-41cd-89cb-8ec268702c57" providerId="ADAL" clId="{9556C15D-E3BF-457F-A329-E354ECCC4B89}" dt="2022-12-03T18:07:04.583" v="17" actId="26606"/>
          <ac:spMkLst>
            <pc:docMk/>
            <pc:sldMk cId="880811670" sldId="258"/>
            <ac:spMk id="19" creationId="{1849CA57-76BD-4CF2-80BA-D7A46A01B7B1}"/>
          </ac:spMkLst>
        </pc:spChg>
        <pc:spChg chg="del">
          <ac:chgData name="ELIECER AGUILAR" userId="74647e9a-befb-41cd-89cb-8ec268702c57" providerId="ADAL" clId="{9556C15D-E3BF-457F-A329-E354ECCC4B89}" dt="2022-12-03T18:07:04.583" v="17" actId="26606"/>
          <ac:spMkLst>
            <pc:docMk/>
            <pc:sldMk cId="880811670" sldId="258"/>
            <ac:spMk id="20" creationId="{84617302-4B0D-4351-A6BB-6F0930D943AC}"/>
          </ac:spMkLst>
        </pc:spChg>
        <pc:spChg chg="del">
          <ac:chgData name="ELIECER AGUILAR" userId="74647e9a-befb-41cd-89cb-8ec268702c57" providerId="ADAL" clId="{9556C15D-E3BF-457F-A329-E354ECCC4B89}" dt="2022-12-03T18:07:04.583" v="17" actId="26606"/>
          <ac:spMkLst>
            <pc:docMk/>
            <pc:sldMk cId="880811670" sldId="258"/>
            <ac:spMk id="21" creationId="{35E9085E-E730-4768-83D4-6CB7E9897153}"/>
          </ac:spMkLst>
        </pc:spChg>
        <pc:spChg chg="del">
          <ac:chgData name="ELIECER AGUILAR" userId="74647e9a-befb-41cd-89cb-8ec268702c57" providerId="ADAL" clId="{9556C15D-E3BF-457F-A329-E354ECCC4B89}" dt="2022-12-03T18:07:04.583" v="17" actId="26606"/>
          <ac:spMkLst>
            <pc:docMk/>
            <pc:sldMk cId="880811670" sldId="258"/>
            <ac:spMk id="22" creationId="{DA2C7802-C2E0-4218-8F89-8DD7CCD2CD1C}"/>
          </ac:spMkLst>
        </pc:spChg>
        <pc:spChg chg="del">
          <ac:chgData name="ELIECER AGUILAR" userId="74647e9a-befb-41cd-89cb-8ec268702c57" providerId="ADAL" clId="{9556C15D-E3BF-457F-A329-E354ECCC4B89}" dt="2022-12-03T18:07:04.583" v="17" actId="26606"/>
          <ac:spMkLst>
            <pc:docMk/>
            <pc:sldMk cId="880811670" sldId="258"/>
            <ac:spMk id="23" creationId="{973272FE-A474-4CAE-8CA2-BCC8B476C3F4}"/>
          </ac:spMkLst>
        </pc:spChg>
        <pc:spChg chg="del">
          <ac:chgData name="ELIECER AGUILAR" userId="74647e9a-befb-41cd-89cb-8ec268702c57" providerId="ADAL" clId="{9556C15D-E3BF-457F-A329-E354ECCC4B89}" dt="2022-12-03T18:07:04.583" v="17" actId="26606"/>
          <ac:spMkLst>
            <pc:docMk/>
            <pc:sldMk cId="880811670" sldId="258"/>
            <ac:spMk id="25" creationId="{E07981EA-05A6-437C-88D7-B377B92B031D}"/>
          </ac:spMkLst>
        </pc:spChg>
        <pc:spChg chg="del">
          <ac:chgData name="ELIECER AGUILAR" userId="74647e9a-befb-41cd-89cb-8ec268702c57" providerId="ADAL" clId="{9556C15D-E3BF-457F-A329-E354ECCC4B89}" dt="2022-12-03T18:07:04.583" v="17" actId="26606"/>
          <ac:spMkLst>
            <pc:docMk/>
            <pc:sldMk cId="880811670" sldId="258"/>
            <ac:spMk id="27" creationId="{15E3C750-986E-4769-B1AE-49289FBEE757}"/>
          </ac:spMkLst>
        </pc:spChg>
        <pc:spChg chg="add">
          <ac:chgData name="ELIECER AGUILAR" userId="74647e9a-befb-41cd-89cb-8ec268702c57" providerId="ADAL" clId="{9556C15D-E3BF-457F-A329-E354ECCC4B89}" dt="2022-12-03T18:07:04.583" v="17" actId="26606"/>
          <ac:spMkLst>
            <pc:docMk/>
            <pc:sldMk cId="880811670" sldId="258"/>
            <ac:spMk id="33" creationId="{E49CC64F-7275-4E33-961B-0C5CDC439875}"/>
          </ac:spMkLst>
        </pc:spChg>
        <pc:picChg chg="add">
          <ac:chgData name="ELIECER AGUILAR" userId="74647e9a-befb-41cd-89cb-8ec268702c57" providerId="ADAL" clId="{9556C15D-E3BF-457F-A329-E354ECCC4B89}" dt="2022-12-03T18:07:04.583" v="17" actId="26606"/>
          <ac:picMkLst>
            <pc:docMk/>
            <pc:sldMk cId="880811670" sldId="258"/>
            <ac:picMk id="29" creationId="{02AFB0A2-2B54-81F2-F2E6-41ECD607A92E}"/>
          </ac:picMkLst>
        </pc:picChg>
      </pc:sldChg>
      <pc:sldChg chg="addSp delSp modSp mod setBg">
        <pc:chgData name="ELIECER AGUILAR" userId="74647e9a-befb-41cd-89cb-8ec268702c57" providerId="ADAL" clId="{9556C15D-E3BF-457F-A329-E354ECCC4B89}" dt="2022-12-03T19:18:15.704" v="394" actId="26606"/>
        <pc:sldMkLst>
          <pc:docMk/>
          <pc:sldMk cId="3453339616" sldId="259"/>
        </pc:sldMkLst>
        <pc:spChg chg="mod">
          <ac:chgData name="ELIECER AGUILAR" userId="74647e9a-befb-41cd-89cb-8ec268702c57" providerId="ADAL" clId="{9556C15D-E3BF-457F-A329-E354ECCC4B89}" dt="2022-12-03T19:18:15.704" v="394" actId="26606"/>
          <ac:spMkLst>
            <pc:docMk/>
            <pc:sldMk cId="3453339616" sldId="259"/>
            <ac:spMk id="2" creationId="{2D3E9F48-1B32-4CC9-BAAE-E59897FF8D3E}"/>
          </ac:spMkLst>
        </pc:spChg>
        <pc:spChg chg="mod ord">
          <ac:chgData name="ELIECER AGUILAR" userId="74647e9a-befb-41cd-89cb-8ec268702c57" providerId="ADAL" clId="{9556C15D-E3BF-457F-A329-E354ECCC4B89}" dt="2022-12-03T19:18:15.704" v="394" actId="26606"/>
          <ac:spMkLst>
            <pc:docMk/>
            <pc:sldMk cId="3453339616" sldId="259"/>
            <ac:spMk id="3" creationId="{FC0572FF-5094-4FE9-82C8-56BF6C3439F0}"/>
          </ac:spMkLst>
        </pc:spChg>
        <pc:spChg chg="add del">
          <ac:chgData name="ELIECER AGUILAR" userId="74647e9a-befb-41cd-89cb-8ec268702c57" providerId="ADAL" clId="{9556C15D-E3BF-457F-A329-E354ECCC4B89}" dt="2022-12-03T19:18:15.704" v="394" actId="26606"/>
          <ac:spMkLst>
            <pc:docMk/>
            <pc:sldMk cId="3453339616" sldId="259"/>
            <ac:spMk id="13" creationId="{61293230-B0F6-45B1-96D1-13D18E242995}"/>
          </ac:spMkLst>
        </pc:spChg>
        <pc:spChg chg="add del">
          <ac:chgData name="ELIECER AGUILAR" userId="74647e9a-befb-41cd-89cb-8ec268702c57" providerId="ADAL" clId="{9556C15D-E3BF-457F-A329-E354ECCC4B89}" dt="2022-12-03T19:18:15.704" v="394" actId="26606"/>
          <ac:spMkLst>
            <pc:docMk/>
            <pc:sldMk cId="3453339616" sldId="259"/>
            <ac:spMk id="15" creationId="{0A1E0707-4985-454B-ACE0-4855BB55875E}"/>
          </ac:spMkLst>
        </pc:spChg>
        <pc:spChg chg="add del">
          <ac:chgData name="ELIECER AGUILAR" userId="74647e9a-befb-41cd-89cb-8ec268702c57" providerId="ADAL" clId="{9556C15D-E3BF-457F-A329-E354ECCC4B89}" dt="2022-12-03T19:18:11.950" v="391" actId="26606"/>
          <ac:spMkLst>
            <pc:docMk/>
            <pc:sldMk cId="3453339616" sldId="259"/>
            <ac:spMk id="20" creationId="{20366137-3DBB-4912-98D5-6727020207DE}"/>
          </ac:spMkLst>
        </pc:spChg>
        <pc:spChg chg="add del">
          <ac:chgData name="ELIECER AGUILAR" userId="74647e9a-befb-41cd-89cb-8ec268702c57" providerId="ADAL" clId="{9556C15D-E3BF-457F-A329-E354ECCC4B89}" dt="2022-12-03T19:18:11.950" v="391" actId="26606"/>
          <ac:spMkLst>
            <pc:docMk/>
            <pc:sldMk cId="3453339616" sldId="259"/>
            <ac:spMk id="22" creationId="{5D28D1CE-5BF4-45B7-8D6D-B31A3198079C}"/>
          </ac:spMkLst>
        </pc:spChg>
        <pc:spChg chg="add del">
          <ac:chgData name="ELIECER AGUILAR" userId="74647e9a-befb-41cd-89cb-8ec268702c57" providerId="ADAL" clId="{9556C15D-E3BF-457F-A329-E354ECCC4B89}" dt="2022-12-03T19:18:15.694" v="393" actId="26606"/>
          <ac:spMkLst>
            <pc:docMk/>
            <pc:sldMk cId="3453339616" sldId="259"/>
            <ac:spMk id="24" creationId="{395FA420-5595-49D1-9D5F-79EC43B55574}"/>
          </ac:spMkLst>
        </pc:spChg>
        <pc:spChg chg="add del">
          <ac:chgData name="ELIECER AGUILAR" userId="74647e9a-befb-41cd-89cb-8ec268702c57" providerId="ADAL" clId="{9556C15D-E3BF-457F-A329-E354ECCC4B89}" dt="2022-12-03T19:18:15.694" v="393" actId="26606"/>
          <ac:spMkLst>
            <pc:docMk/>
            <pc:sldMk cId="3453339616" sldId="259"/>
            <ac:spMk id="25" creationId="{21516CB1-E8C8-4751-B6A6-46B2D1E72A61}"/>
          </ac:spMkLst>
        </pc:spChg>
        <pc:spChg chg="add del">
          <ac:chgData name="ELIECER AGUILAR" userId="74647e9a-befb-41cd-89cb-8ec268702c57" providerId="ADAL" clId="{9556C15D-E3BF-457F-A329-E354ECCC4B89}" dt="2022-12-03T19:18:15.694" v="393" actId="26606"/>
          <ac:spMkLst>
            <pc:docMk/>
            <pc:sldMk cId="3453339616" sldId="259"/>
            <ac:spMk id="26" creationId="{90C0C0D1-E79A-41FF-8322-256F6DD1499B}"/>
          </ac:spMkLst>
        </pc:spChg>
        <pc:spChg chg="add">
          <ac:chgData name="ELIECER AGUILAR" userId="74647e9a-befb-41cd-89cb-8ec268702c57" providerId="ADAL" clId="{9556C15D-E3BF-457F-A329-E354ECCC4B89}" dt="2022-12-03T19:18:15.704" v="394" actId="26606"/>
          <ac:spMkLst>
            <pc:docMk/>
            <pc:sldMk cId="3453339616" sldId="259"/>
            <ac:spMk id="28" creationId="{20366137-3DBB-4912-98D5-6727020207DE}"/>
          </ac:spMkLst>
        </pc:spChg>
        <pc:spChg chg="add">
          <ac:chgData name="ELIECER AGUILAR" userId="74647e9a-befb-41cd-89cb-8ec268702c57" providerId="ADAL" clId="{9556C15D-E3BF-457F-A329-E354ECCC4B89}" dt="2022-12-03T19:18:15.704" v="394" actId="26606"/>
          <ac:spMkLst>
            <pc:docMk/>
            <pc:sldMk cId="3453339616" sldId="259"/>
            <ac:spMk id="29" creationId="{5D28D1CE-5BF4-45B7-8D6D-B31A3198079C}"/>
          </ac:spMkLst>
        </pc:spChg>
        <pc:graphicFrameChg chg="del mod">
          <ac:chgData name="ELIECER AGUILAR" userId="74647e9a-befb-41cd-89cb-8ec268702c57" providerId="ADAL" clId="{9556C15D-E3BF-457F-A329-E354ECCC4B89}" dt="2022-12-03T18:07:51.245" v="29" actId="478"/>
          <ac:graphicFrameMkLst>
            <pc:docMk/>
            <pc:sldMk cId="3453339616" sldId="259"/>
            <ac:graphicFrameMk id="4" creationId="{D0A2A5CA-9765-4D6A-B600-D6BB23FA0414}"/>
          </ac:graphicFrameMkLst>
        </pc:graphicFrameChg>
        <pc:graphicFrameChg chg="del mod">
          <ac:chgData name="ELIECER AGUILAR" userId="74647e9a-befb-41cd-89cb-8ec268702c57" providerId="ADAL" clId="{9556C15D-E3BF-457F-A329-E354ECCC4B89}" dt="2022-12-03T18:07:54.657" v="30" actId="478"/>
          <ac:graphicFrameMkLst>
            <pc:docMk/>
            <pc:sldMk cId="3453339616" sldId="259"/>
            <ac:graphicFrameMk id="5" creationId="{B32B98C9-7DD7-4855-8D6F-BE8A1D1386C2}"/>
          </ac:graphicFrameMkLst>
        </pc:graphicFrameChg>
        <pc:picChg chg="add mod ord">
          <ac:chgData name="ELIECER AGUILAR" userId="74647e9a-befb-41cd-89cb-8ec268702c57" providerId="ADAL" clId="{9556C15D-E3BF-457F-A329-E354ECCC4B89}" dt="2022-12-03T19:18:15.704" v="394" actId="26606"/>
          <ac:picMkLst>
            <pc:docMk/>
            <pc:sldMk cId="3453339616" sldId="259"/>
            <ac:picMk id="6" creationId="{78E0326B-86ED-4568-887D-87F401268FBB}"/>
          </ac:picMkLst>
        </pc:picChg>
        <pc:picChg chg="add mod">
          <ac:chgData name="ELIECER AGUILAR" userId="74647e9a-befb-41cd-89cb-8ec268702c57" providerId="ADAL" clId="{9556C15D-E3BF-457F-A329-E354ECCC4B89}" dt="2022-12-03T19:18:15.704" v="394" actId="26606"/>
          <ac:picMkLst>
            <pc:docMk/>
            <pc:sldMk cId="3453339616" sldId="259"/>
            <ac:picMk id="8" creationId="{2F0186AB-024B-4FF5-B5B4-32DFDA29949B}"/>
          </ac:picMkLst>
        </pc:picChg>
      </pc:sldChg>
      <pc:sldChg chg="addSp delSp modSp mod setBg setClrOvrMap">
        <pc:chgData name="ELIECER AGUILAR" userId="74647e9a-befb-41cd-89cb-8ec268702c57" providerId="ADAL" clId="{9556C15D-E3BF-457F-A329-E354ECCC4B89}" dt="2022-12-03T19:19:09.877" v="402" actId="27636"/>
        <pc:sldMkLst>
          <pc:docMk/>
          <pc:sldMk cId="299500777" sldId="260"/>
        </pc:sldMkLst>
        <pc:spChg chg="mod">
          <ac:chgData name="ELIECER AGUILAR" userId="74647e9a-befb-41cd-89cb-8ec268702c57" providerId="ADAL" clId="{9556C15D-E3BF-457F-A329-E354ECCC4B89}" dt="2022-12-03T19:18:21.030" v="395" actId="26606"/>
          <ac:spMkLst>
            <pc:docMk/>
            <pc:sldMk cId="299500777" sldId="260"/>
            <ac:spMk id="2" creationId="{AC6A0D28-866D-449F-BAAF-BB3776A097FB}"/>
          </ac:spMkLst>
        </pc:spChg>
        <pc:spChg chg="mod">
          <ac:chgData name="ELIECER AGUILAR" userId="74647e9a-befb-41cd-89cb-8ec268702c57" providerId="ADAL" clId="{9556C15D-E3BF-457F-A329-E354ECCC4B89}" dt="2022-12-03T19:19:09.877" v="402" actId="27636"/>
          <ac:spMkLst>
            <pc:docMk/>
            <pc:sldMk cId="299500777" sldId="260"/>
            <ac:spMk id="3" creationId="{66965E93-4DD3-4179-A602-69E73CF4EB10}"/>
          </ac:spMkLst>
        </pc:spChg>
        <pc:spChg chg="add del">
          <ac:chgData name="ELIECER AGUILAR" userId="74647e9a-befb-41cd-89cb-8ec268702c57" providerId="ADAL" clId="{9556C15D-E3BF-457F-A329-E354ECCC4B89}" dt="2022-12-03T18:10:02.377" v="39" actId="26606"/>
          <ac:spMkLst>
            <pc:docMk/>
            <pc:sldMk cId="299500777" sldId="260"/>
            <ac:spMk id="10" creationId="{C5E6CFF1-2F42-4E10-9A97-F116F46F53FE}"/>
          </ac:spMkLst>
        </pc:spChg>
        <pc:spChg chg="add del">
          <ac:chgData name="ELIECER AGUILAR" userId="74647e9a-befb-41cd-89cb-8ec268702c57" providerId="ADAL" clId="{9556C15D-E3BF-457F-A329-E354ECCC4B89}" dt="2022-12-03T19:18:21.030" v="395" actId="26606"/>
          <ac:spMkLst>
            <pc:docMk/>
            <pc:sldMk cId="299500777" sldId="260"/>
            <ac:spMk id="14" creationId="{04812C46-200A-4DEB-A05E-3ED6C68C2387}"/>
          </ac:spMkLst>
        </pc:spChg>
        <pc:spChg chg="add del">
          <ac:chgData name="ELIECER AGUILAR" userId="74647e9a-befb-41cd-89cb-8ec268702c57" providerId="ADAL" clId="{9556C15D-E3BF-457F-A329-E354ECCC4B89}" dt="2022-12-03T19:18:21.030" v="395" actId="26606"/>
          <ac:spMkLst>
            <pc:docMk/>
            <pc:sldMk cId="299500777" sldId="260"/>
            <ac:spMk id="15" creationId="{D1EA859B-E555-4109-94F3-6700E046E008}"/>
          </ac:spMkLst>
        </pc:spChg>
        <pc:spChg chg="add">
          <ac:chgData name="ELIECER AGUILAR" userId="74647e9a-befb-41cd-89cb-8ec268702c57" providerId="ADAL" clId="{9556C15D-E3BF-457F-A329-E354ECCC4B89}" dt="2022-12-03T19:18:21.030" v="395" actId="26606"/>
          <ac:spMkLst>
            <pc:docMk/>
            <pc:sldMk cId="299500777" sldId="260"/>
            <ac:spMk id="20" creationId="{9AA72BD9-2C5A-4EDC-931F-5AA08EACA0F3}"/>
          </ac:spMkLst>
        </pc:spChg>
        <pc:spChg chg="add">
          <ac:chgData name="ELIECER AGUILAR" userId="74647e9a-befb-41cd-89cb-8ec268702c57" providerId="ADAL" clId="{9556C15D-E3BF-457F-A329-E354ECCC4B89}" dt="2022-12-03T19:18:21.030" v="395" actId="26606"/>
          <ac:spMkLst>
            <pc:docMk/>
            <pc:sldMk cId="299500777" sldId="260"/>
            <ac:spMk id="22" creationId="{DD3981AC-7B61-4947-BCF3-F7AA7FA385B9}"/>
          </ac:spMkLst>
        </pc:spChg>
        <pc:spChg chg="add">
          <ac:chgData name="ELIECER AGUILAR" userId="74647e9a-befb-41cd-89cb-8ec268702c57" providerId="ADAL" clId="{9556C15D-E3BF-457F-A329-E354ECCC4B89}" dt="2022-12-03T19:18:21.030" v="395" actId="26606"/>
          <ac:spMkLst>
            <pc:docMk/>
            <pc:sldMk cId="299500777" sldId="260"/>
            <ac:spMk id="24" creationId="{55D4142C-5077-457F-A6AD-3FECFDB39685}"/>
          </ac:spMkLst>
        </pc:spChg>
        <pc:spChg chg="add">
          <ac:chgData name="ELIECER AGUILAR" userId="74647e9a-befb-41cd-89cb-8ec268702c57" providerId="ADAL" clId="{9556C15D-E3BF-457F-A329-E354ECCC4B89}" dt="2022-12-03T19:18:21.030" v="395" actId="26606"/>
          <ac:spMkLst>
            <pc:docMk/>
            <pc:sldMk cId="299500777" sldId="260"/>
            <ac:spMk id="26" creationId="{7A5F0580-5EE9-419F-96EE-B6529EF6E7D0}"/>
          </ac:spMkLst>
        </pc:spChg>
        <pc:picChg chg="add mod ord">
          <ac:chgData name="ELIECER AGUILAR" userId="74647e9a-befb-41cd-89cb-8ec268702c57" providerId="ADAL" clId="{9556C15D-E3BF-457F-A329-E354ECCC4B89}" dt="2022-12-03T19:18:21.030" v="395" actId="26606"/>
          <ac:picMkLst>
            <pc:docMk/>
            <pc:sldMk cId="299500777" sldId="260"/>
            <ac:picMk id="5" creationId="{9B75013E-2EDE-41A6-987E-7AA1B22CA495}"/>
          </ac:picMkLst>
        </pc:picChg>
        <pc:cxnChg chg="add del">
          <ac:chgData name="ELIECER AGUILAR" userId="74647e9a-befb-41cd-89cb-8ec268702c57" providerId="ADAL" clId="{9556C15D-E3BF-457F-A329-E354ECCC4B89}" dt="2022-12-03T18:10:02.377" v="39" actId="26606"/>
          <ac:cxnSpMkLst>
            <pc:docMk/>
            <pc:sldMk cId="299500777" sldId="260"/>
            <ac:cxnSpMk id="12" creationId="{67182200-4859-4C8D-BCBB-55B245C28BA3}"/>
          </ac:cxnSpMkLst>
        </pc:cxnChg>
      </pc:sldChg>
      <pc:sldChg chg="addSp delSp modSp mod setBg setClrOvrMap">
        <pc:chgData name="ELIECER AGUILAR" userId="74647e9a-befb-41cd-89cb-8ec268702c57" providerId="ADAL" clId="{9556C15D-E3BF-457F-A329-E354ECCC4B89}" dt="2022-12-03T19:19:35.627" v="406" actId="403"/>
        <pc:sldMkLst>
          <pc:docMk/>
          <pc:sldMk cId="2799686465" sldId="261"/>
        </pc:sldMkLst>
        <pc:spChg chg="mod">
          <ac:chgData name="ELIECER AGUILAR" userId="74647e9a-befb-41cd-89cb-8ec268702c57" providerId="ADAL" clId="{9556C15D-E3BF-457F-A329-E354ECCC4B89}" dt="2022-12-03T19:19:25.680" v="403" actId="26606"/>
          <ac:spMkLst>
            <pc:docMk/>
            <pc:sldMk cId="2799686465" sldId="261"/>
            <ac:spMk id="2" creationId="{AC6A0D28-866D-449F-BAAF-BB3776A097FB}"/>
          </ac:spMkLst>
        </pc:spChg>
        <pc:spChg chg="mod">
          <ac:chgData name="ELIECER AGUILAR" userId="74647e9a-befb-41cd-89cb-8ec268702c57" providerId="ADAL" clId="{9556C15D-E3BF-457F-A329-E354ECCC4B89}" dt="2022-12-03T19:19:35.627" v="406" actId="403"/>
          <ac:spMkLst>
            <pc:docMk/>
            <pc:sldMk cId="2799686465" sldId="261"/>
            <ac:spMk id="3" creationId="{66965E93-4DD3-4179-A602-69E73CF4EB10}"/>
          </ac:spMkLst>
        </pc:spChg>
        <pc:spChg chg="add del">
          <ac:chgData name="ELIECER AGUILAR" userId="74647e9a-befb-41cd-89cb-8ec268702c57" providerId="ADAL" clId="{9556C15D-E3BF-457F-A329-E354ECCC4B89}" dt="2022-12-03T19:19:25.680" v="403" actId="26606"/>
          <ac:spMkLst>
            <pc:docMk/>
            <pc:sldMk cId="2799686465" sldId="261"/>
            <ac:spMk id="10" creationId="{04812C46-200A-4DEB-A05E-3ED6C68C2387}"/>
          </ac:spMkLst>
        </pc:spChg>
        <pc:spChg chg="add del">
          <ac:chgData name="ELIECER AGUILAR" userId="74647e9a-befb-41cd-89cb-8ec268702c57" providerId="ADAL" clId="{9556C15D-E3BF-457F-A329-E354ECCC4B89}" dt="2022-12-03T19:19:25.680" v="403" actId="26606"/>
          <ac:spMkLst>
            <pc:docMk/>
            <pc:sldMk cId="2799686465" sldId="261"/>
            <ac:spMk id="12" creationId="{D1EA859B-E555-4109-94F3-6700E046E008}"/>
          </ac:spMkLst>
        </pc:spChg>
        <pc:spChg chg="add">
          <ac:chgData name="ELIECER AGUILAR" userId="74647e9a-befb-41cd-89cb-8ec268702c57" providerId="ADAL" clId="{9556C15D-E3BF-457F-A329-E354ECCC4B89}" dt="2022-12-03T19:19:25.680" v="403" actId="26606"/>
          <ac:spMkLst>
            <pc:docMk/>
            <pc:sldMk cId="2799686465" sldId="261"/>
            <ac:spMk id="17" creationId="{9AA72BD9-2C5A-4EDC-931F-5AA08EACA0F3}"/>
          </ac:spMkLst>
        </pc:spChg>
        <pc:spChg chg="add">
          <ac:chgData name="ELIECER AGUILAR" userId="74647e9a-befb-41cd-89cb-8ec268702c57" providerId="ADAL" clId="{9556C15D-E3BF-457F-A329-E354ECCC4B89}" dt="2022-12-03T19:19:25.680" v="403" actId="26606"/>
          <ac:spMkLst>
            <pc:docMk/>
            <pc:sldMk cId="2799686465" sldId="261"/>
            <ac:spMk id="19" creationId="{DD3981AC-7B61-4947-BCF3-F7AA7FA385B9}"/>
          </ac:spMkLst>
        </pc:spChg>
        <pc:spChg chg="add">
          <ac:chgData name="ELIECER AGUILAR" userId="74647e9a-befb-41cd-89cb-8ec268702c57" providerId="ADAL" clId="{9556C15D-E3BF-457F-A329-E354ECCC4B89}" dt="2022-12-03T19:19:25.680" v="403" actId="26606"/>
          <ac:spMkLst>
            <pc:docMk/>
            <pc:sldMk cId="2799686465" sldId="261"/>
            <ac:spMk id="21" creationId="{55D4142C-5077-457F-A6AD-3FECFDB39685}"/>
          </ac:spMkLst>
        </pc:spChg>
        <pc:spChg chg="add">
          <ac:chgData name="ELIECER AGUILAR" userId="74647e9a-befb-41cd-89cb-8ec268702c57" providerId="ADAL" clId="{9556C15D-E3BF-457F-A329-E354ECCC4B89}" dt="2022-12-03T19:19:25.680" v="403" actId="26606"/>
          <ac:spMkLst>
            <pc:docMk/>
            <pc:sldMk cId="2799686465" sldId="261"/>
            <ac:spMk id="23" creationId="{7A5F0580-5EE9-419F-96EE-B6529EF6E7D0}"/>
          </ac:spMkLst>
        </pc:spChg>
        <pc:picChg chg="add mod ord">
          <ac:chgData name="ELIECER AGUILAR" userId="74647e9a-befb-41cd-89cb-8ec268702c57" providerId="ADAL" clId="{9556C15D-E3BF-457F-A329-E354ECCC4B89}" dt="2022-12-03T19:19:25.680" v="403" actId="26606"/>
          <ac:picMkLst>
            <pc:docMk/>
            <pc:sldMk cId="2799686465" sldId="261"/>
            <ac:picMk id="5" creationId="{59891B90-1651-4CCF-8F03-623E86297052}"/>
          </ac:picMkLst>
        </pc:picChg>
      </pc:sldChg>
      <pc:sldChg chg="addSp delSp modSp mod">
        <pc:chgData name="ELIECER AGUILAR" userId="74647e9a-befb-41cd-89cb-8ec268702c57" providerId="ADAL" clId="{9556C15D-E3BF-457F-A329-E354ECCC4B89}" dt="2022-12-03T19:27:29.574" v="453" actId="20577"/>
        <pc:sldMkLst>
          <pc:docMk/>
          <pc:sldMk cId="3186242076" sldId="262"/>
        </pc:sldMkLst>
        <pc:spChg chg="mod">
          <ac:chgData name="ELIECER AGUILAR" userId="74647e9a-befb-41cd-89cb-8ec268702c57" providerId="ADAL" clId="{9556C15D-E3BF-457F-A329-E354ECCC4B89}" dt="2022-12-03T19:27:02.250" v="427" actId="20577"/>
          <ac:spMkLst>
            <pc:docMk/>
            <pc:sldMk cId="3186242076" sldId="262"/>
            <ac:spMk id="2" creationId="{BB7D6E01-0059-48BF-A68E-AEDB0721AA80}"/>
          </ac:spMkLst>
        </pc:spChg>
        <pc:spChg chg="mod">
          <ac:chgData name="ELIECER AGUILAR" userId="74647e9a-befb-41cd-89cb-8ec268702c57" providerId="ADAL" clId="{9556C15D-E3BF-457F-A329-E354ECCC4B89}" dt="2022-12-03T19:27:29.574" v="453" actId="20577"/>
          <ac:spMkLst>
            <pc:docMk/>
            <pc:sldMk cId="3186242076" sldId="262"/>
            <ac:spMk id="3" creationId="{1CA66069-2F3A-4C9D-98A2-CA285CCBA065}"/>
          </ac:spMkLst>
        </pc:spChg>
        <pc:spChg chg="del">
          <ac:chgData name="ELIECER AGUILAR" userId="74647e9a-befb-41cd-89cb-8ec268702c57" providerId="ADAL" clId="{9556C15D-E3BF-457F-A329-E354ECCC4B89}" dt="2022-12-03T18:12:16.587" v="61" actId="26606"/>
          <ac:spMkLst>
            <pc:docMk/>
            <pc:sldMk cId="3186242076" sldId="262"/>
            <ac:spMk id="18" creationId="{2B566528-1B12-4246-9431-5C2D7D081168}"/>
          </ac:spMkLst>
        </pc:spChg>
        <pc:spChg chg="add del">
          <ac:chgData name="ELIECER AGUILAR" userId="74647e9a-befb-41cd-89cb-8ec268702c57" providerId="ADAL" clId="{9556C15D-E3BF-457F-A329-E354ECCC4B89}" dt="2022-12-03T19:20:21.984" v="407" actId="26606"/>
          <ac:spMkLst>
            <pc:docMk/>
            <pc:sldMk cId="3186242076" sldId="262"/>
            <ac:spMk id="25" creationId="{2550BE34-C2B8-49B8-8519-67A8CAD51AE9}"/>
          </ac:spMkLst>
        </pc:spChg>
        <pc:spChg chg="add del">
          <ac:chgData name="ELIECER AGUILAR" userId="74647e9a-befb-41cd-89cb-8ec268702c57" providerId="ADAL" clId="{9556C15D-E3BF-457F-A329-E354ECCC4B89}" dt="2022-12-03T19:20:21.984" v="407" actId="26606"/>
          <ac:spMkLst>
            <pc:docMk/>
            <pc:sldMk cId="3186242076" sldId="262"/>
            <ac:spMk id="27" creationId="{A7457DD9-5A45-400A-AB4B-4B4EDECA25F1}"/>
          </ac:spMkLst>
        </pc:spChg>
        <pc:spChg chg="add del">
          <ac:chgData name="ELIECER AGUILAR" userId="74647e9a-befb-41cd-89cb-8ec268702c57" providerId="ADAL" clId="{9556C15D-E3BF-457F-A329-E354ECCC4B89}" dt="2022-12-03T19:20:21.984" v="407" actId="26606"/>
          <ac:spMkLst>
            <pc:docMk/>
            <pc:sldMk cId="3186242076" sldId="262"/>
            <ac:spMk id="29" creationId="{441CF7D6-A660-431A-B0BB-140A0D5556B6}"/>
          </ac:spMkLst>
        </pc:spChg>
        <pc:spChg chg="add del">
          <ac:chgData name="ELIECER AGUILAR" userId="74647e9a-befb-41cd-89cb-8ec268702c57" providerId="ADAL" clId="{9556C15D-E3BF-457F-A329-E354ECCC4B89}" dt="2022-12-03T19:20:21.984" v="407" actId="26606"/>
          <ac:spMkLst>
            <pc:docMk/>
            <pc:sldMk cId="3186242076" sldId="262"/>
            <ac:spMk id="31" creationId="{0570A85B-3810-4F95-97B0-CBF4CCDB381C}"/>
          </ac:spMkLst>
        </pc:spChg>
        <pc:spChg chg="add">
          <ac:chgData name="ELIECER AGUILAR" userId="74647e9a-befb-41cd-89cb-8ec268702c57" providerId="ADAL" clId="{9556C15D-E3BF-457F-A329-E354ECCC4B89}" dt="2022-12-03T19:20:21.984" v="407" actId="26606"/>
          <ac:spMkLst>
            <pc:docMk/>
            <pc:sldMk cId="3186242076" sldId="262"/>
            <ac:spMk id="36" creationId="{6EFFF4A2-EB01-4738-9824-8D9A72A51BB9}"/>
          </ac:spMkLst>
        </pc:spChg>
        <pc:spChg chg="add">
          <ac:chgData name="ELIECER AGUILAR" userId="74647e9a-befb-41cd-89cb-8ec268702c57" providerId="ADAL" clId="{9556C15D-E3BF-457F-A329-E354ECCC4B89}" dt="2022-12-03T19:20:21.984" v="407" actId="26606"/>
          <ac:spMkLst>
            <pc:docMk/>
            <pc:sldMk cId="3186242076" sldId="262"/>
            <ac:spMk id="38" creationId="{23D97D8B-CFC5-431A-AA32-93C4522A6EE6}"/>
          </ac:spMkLst>
        </pc:spChg>
        <pc:grpChg chg="del">
          <ac:chgData name="ELIECER AGUILAR" userId="74647e9a-befb-41cd-89cb-8ec268702c57" providerId="ADAL" clId="{9556C15D-E3BF-457F-A329-E354ECCC4B89}" dt="2022-12-03T18:12:16.587" v="61" actId="26606"/>
          <ac:grpSpMkLst>
            <pc:docMk/>
            <pc:sldMk cId="3186242076" sldId="262"/>
            <ac:grpSpMk id="19" creationId="{828A5161-06F1-46CF-8AD7-844680A59E13}"/>
          </ac:grpSpMkLst>
        </pc:grpChg>
        <pc:grpChg chg="del">
          <ac:chgData name="ELIECER AGUILAR" userId="74647e9a-befb-41cd-89cb-8ec268702c57" providerId="ADAL" clId="{9556C15D-E3BF-457F-A329-E354ECCC4B89}" dt="2022-12-03T18:12:16.587" v="61" actId="26606"/>
          <ac:grpSpMkLst>
            <pc:docMk/>
            <pc:sldMk cId="3186242076" sldId="262"/>
            <ac:grpSpMk id="20" creationId="{5995D10D-E9C9-47DB-AE7E-801FEF38F5C9}"/>
          </ac:grpSpMkLst>
        </pc:grpChg>
        <pc:grpChg chg="add">
          <ac:chgData name="ELIECER AGUILAR" userId="74647e9a-befb-41cd-89cb-8ec268702c57" providerId="ADAL" clId="{9556C15D-E3BF-457F-A329-E354ECCC4B89}" dt="2022-12-03T19:20:21.984" v="407" actId="26606"/>
          <ac:grpSpMkLst>
            <pc:docMk/>
            <pc:sldMk cId="3186242076" sldId="262"/>
            <ac:grpSpMk id="40" creationId="{F91EAA54-AC0A-4AEF-ACE5-B1DD3DC8173B}"/>
          </ac:grpSpMkLst>
        </pc:grpChg>
        <pc:graphicFrameChg chg="add mod modGraphic">
          <ac:chgData name="ELIECER AGUILAR" userId="74647e9a-befb-41cd-89cb-8ec268702c57" providerId="ADAL" clId="{9556C15D-E3BF-457F-A329-E354ECCC4B89}" dt="2022-12-03T19:20:34.521" v="408" actId="207"/>
          <ac:graphicFrameMkLst>
            <pc:docMk/>
            <pc:sldMk cId="3186242076" sldId="262"/>
            <ac:graphicFrameMk id="4" creationId="{929419E7-066C-4808-9172-453C4F91165A}"/>
          </ac:graphicFrameMkLst>
        </pc:graphicFrameChg>
      </pc:sldChg>
      <pc:sldChg chg="addSp delSp modSp mod setBg setClrOvrMap">
        <pc:chgData name="ELIECER AGUILAR" userId="74647e9a-befb-41cd-89cb-8ec268702c57" providerId="ADAL" clId="{9556C15D-E3BF-457F-A329-E354ECCC4B89}" dt="2022-12-03T19:28:04.579" v="457" actId="113"/>
        <pc:sldMkLst>
          <pc:docMk/>
          <pc:sldMk cId="1914094838" sldId="263"/>
        </pc:sldMkLst>
        <pc:spChg chg="mod">
          <ac:chgData name="ELIECER AGUILAR" userId="74647e9a-befb-41cd-89cb-8ec268702c57" providerId="ADAL" clId="{9556C15D-E3BF-457F-A329-E354ECCC4B89}" dt="2022-12-03T19:20:54.701" v="409" actId="26606"/>
          <ac:spMkLst>
            <pc:docMk/>
            <pc:sldMk cId="1914094838" sldId="263"/>
            <ac:spMk id="2" creationId="{3643B0BB-D257-4A8E-AF12-360333844A79}"/>
          </ac:spMkLst>
        </pc:spChg>
        <pc:spChg chg="mod ord">
          <ac:chgData name="ELIECER AGUILAR" userId="74647e9a-befb-41cd-89cb-8ec268702c57" providerId="ADAL" clId="{9556C15D-E3BF-457F-A329-E354ECCC4B89}" dt="2022-12-03T19:28:04.579" v="457" actId="113"/>
          <ac:spMkLst>
            <pc:docMk/>
            <pc:sldMk cId="1914094838" sldId="263"/>
            <ac:spMk id="3" creationId="{85A9794D-84BF-4956-ACEB-EC5DA018395E}"/>
          </ac:spMkLst>
        </pc:spChg>
        <pc:picChg chg="add mod">
          <ac:chgData name="ELIECER AGUILAR" userId="74647e9a-befb-41cd-89cb-8ec268702c57" providerId="ADAL" clId="{9556C15D-E3BF-457F-A329-E354ECCC4B89}" dt="2022-12-03T19:20:54.701" v="409" actId="26606"/>
          <ac:picMkLst>
            <pc:docMk/>
            <pc:sldMk cId="1914094838" sldId="263"/>
            <ac:picMk id="5" creationId="{E8F6301B-35E6-AB33-22CE-9BAEF2C88DD9}"/>
          </ac:picMkLst>
        </pc:picChg>
        <pc:cxnChg chg="add del">
          <ac:chgData name="ELIECER AGUILAR" userId="74647e9a-befb-41cd-89cb-8ec268702c57" providerId="ADAL" clId="{9556C15D-E3BF-457F-A329-E354ECCC4B89}" dt="2022-12-03T19:20:54.701" v="409" actId="26606"/>
          <ac:cxnSpMkLst>
            <pc:docMk/>
            <pc:sldMk cId="1914094838" sldId="263"/>
            <ac:cxnSpMk id="9" creationId="{A7F400EE-A8A5-48AF-B4D6-291B52C6F0B0}"/>
          </ac:cxnSpMkLst>
        </pc:cxnChg>
      </pc:sldChg>
      <pc:sldChg chg="addSp delSp modSp mod setBg setClrOvrMap">
        <pc:chgData name="ELIECER AGUILAR" userId="74647e9a-befb-41cd-89cb-8ec268702c57" providerId="ADAL" clId="{9556C15D-E3BF-457F-A329-E354ECCC4B89}" dt="2022-12-03T19:39:07.983" v="469" actId="20577"/>
        <pc:sldMkLst>
          <pc:docMk/>
          <pc:sldMk cId="2074687017" sldId="264"/>
        </pc:sldMkLst>
        <pc:spChg chg="mod">
          <ac:chgData name="ELIECER AGUILAR" userId="74647e9a-befb-41cd-89cb-8ec268702c57" providerId="ADAL" clId="{9556C15D-E3BF-457F-A329-E354ECCC4B89}" dt="2022-12-03T19:21:05.720" v="410" actId="26606"/>
          <ac:spMkLst>
            <pc:docMk/>
            <pc:sldMk cId="2074687017" sldId="264"/>
            <ac:spMk id="2" creationId="{3643B0BB-D257-4A8E-AF12-360333844A79}"/>
          </ac:spMkLst>
        </pc:spChg>
        <pc:spChg chg="mod">
          <ac:chgData name="ELIECER AGUILAR" userId="74647e9a-befb-41cd-89cb-8ec268702c57" providerId="ADAL" clId="{9556C15D-E3BF-457F-A329-E354ECCC4B89}" dt="2022-12-03T19:39:07.983" v="469" actId="20577"/>
          <ac:spMkLst>
            <pc:docMk/>
            <pc:sldMk cId="2074687017" sldId="264"/>
            <ac:spMk id="3" creationId="{85A9794D-84BF-4956-ACEB-EC5DA018395E}"/>
          </ac:spMkLst>
        </pc:spChg>
        <pc:spChg chg="add del">
          <ac:chgData name="ELIECER AGUILAR" userId="74647e9a-befb-41cd-89cb-8ec268702c57" providerId="ADAL" clId="{9556C15D-E3BF-457F-A329-E354ECCC4B89}" dt="2022-12-03T19:21:05.720" v="410" actId="26606"/>
          <ac:spMkLst>
            <pc:docMk/>
            <pc:sldMk cId="2074687017" sldId="264"/>
            <ac:spMk id="9" creationId="{F94AA2BD-2E3F-4B1D-8127-5744B8115311}"/>
          </ac:spMkLst>
        </pc:spChg>
        <pc:spChg chg="add del">
          <ac:chgData name="ELIECER AGUILAR" userId="74647e9a-befb-41cd-89cb-8ec268702c57" providerId="ADAL" clId="{9556C15D-E3BF-457F-A329-E354ECCC4B89}" dt="2022-12-03T19:21:05.720" v="410" actId="26606"/>
          <ac:spMkLst>
            <pc:docMk/>
            <pc:sldMk cId="2074687017" sldId="264"/>
            <ac:spMk id="11" creationId="{4BD02261-2DC8-4AA8-9E16-7751AE892445}"/>
          </ac:spMkLst>
        </pc:spChg>
        <pc:spChg chg="add del">
          <ac:chgData name="ELIECER AGUILAR" userId="74647e9a-befb-41cd-89cb-8ec268702c57" providerId="ADAL" clId="{9556C15D-E3BF-457F-A329-E354ECCC4B89}" dt="2022-12-03T19:21:05.720" v="410" actId="26606"/>
          <ac:spMkLst>
            <pc:docMk/>
            <pc:sldMk cId="2074687017" sldId="264"/>
            <ac:spMk id="13" creationId="{3D752CF2-2291-40B5-B462-C17B174C10BC}"/>
          </ac:spMkLst>
        </pc:spChg>
        <pc:spChg chg="add">
          <ac:chgData name="ELIECER AGUILAR" userId="74647e9a-befb-41cd-89cb-8ec268702c57" providerId="ADAL" clId="{9556C15D-E3BF-457F-A329-E354ECCC4B89}" dt="2022-12-03T19:21:05.720" v="410" actId="26606"/>
          <ac:spMkLst>
            <pc:docMk/>
            <pc:sldMk cId="2074687017" sldId="264"/>
            <ac:spMk id="18" creationId="{9AA72BD9-2C5A-4EDC-931F-5AA08EACA0F3}"/>
          </ac:spMkLst>
        </pc:spChg>
        <pc:spChg chg="add">
          <ac:chgData name="ELIECER AGUILAR" userId="74647e9a-befb-41cd-89cb-8ec268702c57" providerId="ADAL" clId="{9556C15D-E3BF-457F-A329-E354ECCC4B89}" dt="2022-12-03T19:21:05.720" v="410" actId="26606"/>
          <ac:spMkLst>
            <pc:docMk/>
            <pc:sldMk cId="2074687017" sldId="264"/>
            <ac:spMk id="20" creationId="{DD3981AC-7B61-4947-BCF3-F7AA7FA385B9}"/>
          </ac:spMkLst>
        </pc:spChg>
        <pc:spChg chg="add">
          <ac:chgData name="ELIECER AGUILAR" userId="74647e9a-befb-41cd-89cb-8ec268702c57" providerId="ADAL" clId="{9556C15D-E3BF-457F-A329-E354ECCC4B89}" dt="2022-12-03T19:21:05.720" v="410" actId="26606"/>
          <ac:spMkLst>
            <pc:docMk/>
            <pc:sldMk cId="2074687017" sldId="264"/>
            <ac:spMk id="22" creationId="{55D4142C-5077-457F-A6AD-3FECFDB39685}"/>
          </ac:spMkLst>
        </pc:spChg>
        <pc:spChg chg="add">
          <ac:chgData name="ELIECER AGUILAR" userId="74647e9a-befb-41cd-89cb-8ec268702c57" providerId="ADAL" clId="{9556C15D-E3BF-457F-A329-E354ECCC4B89}" dt="2022-12-03T19:21:05.720" v="410" actId="26606"/>
          <ac:spMkLst>
            <pc:docMk/>
            <pc:sldMk cId="2074687017" sldId="264"/>
            <ac:spMk id="24" creationId="{7A5F0580-5EE9-419F-96EE-B6529EF6E7D0}"/>
          </ac:spMkLst>
        </pc:spChg>
        <pc:picChg chg="add mod ord">
          <ac:chgData name="ELIECER AGUILAR" userId="74647e9a-befb-41cd-89cb-8ec268702c57" providerId="ADAL" clId="{9556C15D-E3BF-457F-A329-E354ECCC4B89}" dt="2022-12-03T19:21:05.720" v="410" actId="26606"/>
          <ac:picMkLst>
            <pc:docMk/>
            <pc:sldMk cId="2074687017" sldId="264"/>
            <ac:picMk id="5" creationId="{69A10CAF-A6DB-F368-0A5C-338C35904A4A}"/>
          </ac:picMkLst>
        </pc:picChg>
      </pc:sldChg>
      <pc:sldChg chg="addSp delSp modSp mod setClrOvrMap">
        <pc:chgData name="ELIECER AGUILAR" userId="74647e9a-befb-41cd-89cb-8ec268702c57" providerId="ADAL" clId="{9556C15D-E3BF-457F-A329-E354ECCC4B89}" dt="2022-12-03T19:21:14.903" v="411" actId="26606"/>
        <pc:sldMkLst>
          <pc:docMk/>
          <pc:sldMk cId="3603153884" sldId="265"/>
        </pc:sldMkLst>
        <pc:spChg chg="mod ord">
          <ac:chgData name="ELIECER AGUILAR" userId="74647e9a-befb-41cd-89cb-8ec268702c57" providerId="ADAL" clId="{9556C15D-E3BF-457F-A329-E354ECCC4B89}" dt="2022-12-03T19:21:14.903" v="411" actId="26606"/>
          <ac:spMkLst>
            <pc:docMk/>
            <pc:sldMk cId="3603153884" sldId="265"/>
            <ac:spMk id="2" creationId="{FE198810-634B-4861-82C3-A6FF4AB89953}"/>
          </ac:spMkLst>
        </pc:spChg>
        <pc:spChg chg="add del">
          <ac:chgData name="ELIECER AGUILAR" userId="74647e9a-befb-41cd-89cb-8ec268702c57" providerId="ADAL" clId="{9556C15D-E3BF-457F-A329-E354ECCC4B89}" dt="2022-12-03T18:13:41.210" v="67" actId="26606"/>
          <ac:spMkLst>
            <pc:docMk/>
            <pc:sldMk cId="3603153884" sldId="265"/>
            <ac:spMk id="24" creationId="{D4771268-CB57-404A-9271-370EB28F6090}"/>
          </ac:spMkLst>
        </pc:spChg>
        <pc:spChg chg="add del">
          <ac:chgData name="ELIECER AGUILAR" userId="74647e9a-befb-41cd-89cb-8ec268702c57" providerId="ADAL" clId="{9556C15D-E3BF-457F-A329-E354ECCC4B89}" dt="2022-12-03T19:21:14.903" v="411" actId="26606"/>
          <ac:spMkLst>
            <pc:docMk/>
            <pc:sldMk cId="3603153884" sldId="265"/>
            <ac:spMk id="26" creationId="{3C54F4CE-85F0-46ED-80DA-9518C9251AD1}"/>
          </ac:spMkLst>
        </pc:spChg>
        <pc:spChg chg="add del">
          <ac:chgData name="ELIECER AGUILAR" userId="74647e9a-befb-41cd-89cb-8ec268702c57" providerId="ADAL" clId="{9556C15D-E3BF-457F-A329-E354ECCC4B89}" dt="2022-12-03T19:21:14.903" v="411" actId="26606"/>
          <ac:spMkLst>
            <pc:docMk/>
            <pc:sldMk cId="3603153884" sldId="265"/>
            <ac:spMk id="27" creationId="{DADD1FCA-8ACB-4958-81DD-4CDD6D3E1921}"/>
          </ac:spMkLst>
        </pc:spChg>
        <pc:spChg chg="add del">
          <ac:chgData name="ELIECER AGUILAR" userId="74647e9a-befb-41cd-89cb-8ec268702c57" providerId="ADAL" clId="{9556C15D-E3BF-457F-A329-E354ECCC4B89}" dt="2022-12-03T18:13:39.126" v="66" actId="26606"/>
          <ac:spMkLst>
            <pc:docMk/>
            <pc:sldMk cId="3603153884" sldId="265"/>
            <ac:spMk id="29" creationId="{6F40FBDA-CEB1-40F0-9AB9-BD9C402D70FE}"/>
          </ac:spMkLst>
        </pc:spChg>
        <pc:spChg chg="add del">
          <ac:chgData name="ELIECER AGUILAR" userId="74647e9a-befb-41cd-89cb-8ec268702c57" providerId="ADAL" clId="{9556C15D-E3BF-457F-A329-E354ECCC4B89}" dt="2022-12-03T18:13:39.126" v="66" actId="26606"/>
          <ac:spMkLst>
            <pc:docMk/>
            <pc:sldMk cId="3603153884" sldId="265"/>
            <ac:spMk id="31" creationId="{0344D4FE-ABEF-4230-9E4E-AD5782FC78AC}"/>
          </ac:spMkLst>
        </pc:spChg>
        <pc:spChg chg="add">
          <ac:chgData name="ELIECER AGUILAR" userId="74647e9a-befb-41cd-89cb-8ec268702c57" providerId="ADAL" clId="{9556C15D-E3BF-457F-A329-E354ECCC4B89}" dt="2022-12-03T19:21:14.903" v="411" actId="26606"/>
          <ac:spMkLst>
            <pc:docMk/>
            <pc:sldMk cId="3603153884" sldId="265"/>
            <ac:spMk id="32" creationId="{FB5B0058-AF13-4859-B429-4EDDE2A26F7F}"/>
          </ac:spMkLst>
        </pc:spChg>
        <pc:spChg chg="add del">
          <ac:chgData name="ELIECER AGUILAR" userId="74647e9a-befb-41cd-89cb-8ec268702c57" providerId="ADAL" clId="{9556C15D-E3BF-457F-A329-E354ECCC4B89}" dt="2022-12-03T18:13:39.126" v="66" actId="26606"/>
          <ac:spMkLst>
            <pc:docMk/>
            <pc:sldMk cId="3603153884" sldId="265"/>
            <ac:spMk id="33" creationId="{9325F979-D3F9-4926-81B7-7ACCB31A501B}"/>
          </ac:spMkLst>
        </pc:spChg>
        <pc:spChg chg="add">
          <ac:chgData name="ELIECER AGUILAR" userId="74647e9a-befb-41cd-89cb-8ec268702c57" providerId="ADAL" clId="{9556C15D-E3BF-457F-A329-E354ECCC4B89}" dt="2022-12-03T19:21:14.903" v="411" actId="26606"/>
          <ac:spMkLst>
            <pc:docMk/>
            <pc:sldMk cId="3603153884" sldId="265"/>
            <ac:spMk id="34" creationId="{D84C2E9E-0B5D-4B5F-9A1F-70EBDCE39034}"/>
          </ac:spMkLst>
        </pc:spChg>
        <pc:picChg chg="mod">
          <ac:chgData name="ELIECER AGUILAR" userId="74647e9a-befb-41cd-89cb-8ec268702c57" providerId="ADAL" clId="{9556C15D-E3BF-457F-A329-E354ECCC4B89}" dt="2022-12-03T19:21:14.903" v="411" actId="26606"/>
          <ac:picMkLst>
            <pc:docMk/>
            <pc:sldMk cId="3603153884" sldId="265"/>
            <ac:picMk id="12" creationId="{44E1FD84-88F2-4CB7-B922-F1773B605045}"/>
          </ac:picMkLst>
        </pc:picChg>
      </pc:sldChg>
      <pc:sldChg chg="addSp delSp modSp mod modAnim">
        <pc:chgData name="ELIECER AGUILAR" userId="74647e9a-befb-41cd-89cb-8ec268702c57" providerId="ADAL" clId="{9556C15D-E3BF-457F-A329-E354ECCC4B89}" dt="2022-12-03T19:21:23.340" v="412" actId="26606"/>
        <pc:sldMkLst>
          <pc:docMk/>
          <pc:sldMk cId="1905656425" sldId="266"/>
        </pc:sldMkLst>
        <pc:spChg chg="mod">
          <ac:chgData name="ELIECER AGUILAR" userId="74647e9a-befb-41cd-89cb-8ec268702c57" providerId="ADAL" clId="{9556C15D-E3BF-457F-A329-E354ECCC4B89}" dt="2022-12-03T19:21:23.340" v="412" actId="26606"/>
          <ac:spMkLst>
            <pc:docMk/>
            <pc:sldMk cId="1905656425" sldId="266"/>
            <ac:spMk id="2" creationId="{5DBB8F5A-2166-425E-A3E9-012DB5C7D5D2}"/>
          </ac:spMkLst>
        </pc:spChg>
        <pc:spChg chg="add del">
          <ac:chgData name="ELIECER AGUILAR" userId="74647e9a-befb-41cd-89cb-8ec268702c57" providerId="ADAL" clId="{9556C15D-E3BF-457F-A329-E354ECCC4B89}" dt="2022-12-03T18:15:41.855" v="87" actId="26606"/>
          <ac:spMkLst>
            <pc:docMk/>
            <pc:sldMk cId="1905656425" sldId="266"/>
            <ac:spMk id="7" creationId="{88294908-8B00-4F58-BBBA-20F71A40AA9E}"/>
          </ac:spMkLst>
        </pc:spChg>
        <pc:spChg chg="add del">
          <ac:chgData name="ELIECER AGUILAR" userId="74647e9a-befb-41cd-89cb-8ec268702c57" providerId="ADAL" clId="{9556C15D-E3BF-457F-A329-E354ECCC4B89}" dt="2022-12-03T18:15:41.855" v="87" actId="26606"/>
          <ac:spMkLst>
            <pc:docMk/>
            <pc:sldMk cId="1905656425" sldId="266"/>
            <ac:spMk id="9" creationId="{4364C879-1404-4203-8E9D-CC5DE0A621A2}"/>
          </ac:spMkLst>
        </pc:spChg>
        <pc:spChg chg="add del">
          <ac:chgData name="ELIECER AGUILAR" userId="74647e9a-befb-41cd-89cb-8ec268702c57" providerId="ADAL" clId="{9556C15D-E3BF-457F-A329-E354ECCC4B89}" dt="2022-12-03T18:15:41.855" v="87" actId="26606"/>
          <ac:spMkLst>
            <pc:docMk/>
            <pc:sldMk cId="1905656425" sldId="266"/>
            <ac:spMk id="11" creationId="{84617302-4B0D-4351-A6BB-6F0930D943AC}"/>
          </ac:spMkLst>
        </pc:spChg>
        <pc:spChg chg="add del">
          <ac:chgData name="ELIECER AGUILAR" userId="74647e9a-befb-41cd-89cb-8ec268702c57" providerId="ADAL" clId="{9556C15D-E3BF-457F-A329-E354ECCC4B89}" dt="2022-12-03T18:15:41.855" v="87" actId="26606"/>
          <ac:spMkLst>
            <pc:docMk/>
            <pc:sldMk cId="1905656425" sldId="266"/>
            <ac:spMk id="13" creationId="{DA2C7802-C2E0-4218-8F89-8DD7CCD2CD1C}"/>
          </ac:spMkLst>
        </pc:spChg>
        <pc:spChg chg="add del">
          <ac:chgData name="ELIECER AGUILAR" userId="74647e9a-befb-41cd-89cb-8ec268702c57" providerId="ADAL" clId="{9556C15D-E3BF-457F-A329-E354ECCC4B89}" dt="2022-12-03T18:15:41.855" v="87" actId="26606"/>
          <ac:spMkLst>
            <pc:docMk/>
            <pc:sldMk cId="1905656425" sldId="266"/>
            <ac:spMk id="15" creationId="{A6D7111A-21E5-4EE9-8A78-10E5530F0116}"/>
          </ac:spMkLst>
        </pc:spChg>
        <pc:spChg chg="add del">
          <ac:chgData name="ELIECER AGUILAR" userId="74647e9a-befb-41cd-89cb-8ec268702c57" providerId="ADAL" clId="{9556C15D-E3BF-457F-A329-E354ECCC4B89}" dt="2022-12-03T18:15:41.855" v="87" actId="26606"/>
          <ac:spMkLst>
            <pc:docMk/>
            <pc:sldMk cId="1905656425" sldId="266"/>
            <ac:spMk id="17" creationId="{A3969E80-A77B-49FC-9122-D89AFD5EE118}"/>
          </ac:spMkLst>
        </pc:spChg>
        <pc:spChg chg="add del">
          <ac:chgData name="ELIECER AGUILAR" userId="74647e9a-befb-41cd-89cb-8ec268702c57" providerId="ADAL" clId="{9556C15D-E3BF-457F-A329-E354ECCC4B89}" dt="2022-12-03T18:15:41.855" v="87" actId="26606"/>
          <ac:spMkLst>
            <pc:docMk/>
            <pc:sldMk cId="1905656425" sldId="266"/>
            <ac:spMk id="19" creationId="{1849CA57-76BD-4CF2-80BA-D7A46A01B7B1}"/>
          </ac:spMkLst>
        </pc:spChg>
        <pc:spChg chg="add del">
          <ac:chgData name="ELIECER AGUILAR" userId="74647e9a-befb-41cd-89cb-8ec268702c57" providerId="ADAL" clId="{9556C15D-E3BF-457F-A329-E354ECCC4B89}" dt="2022-12-03T18:15:41.855" v="87" actId="26606"/>
          <ac:spMkLst>
            <pc:docMk/>
            <pc:sldMk cId="1905656425" sldId="266"/>
            <ac:spMk id="21" creationId="{35E9085E-E730-4768-83D4-6CB7E9897153}"/>
          </ac:spMkLst>
        </pc:spChg>
        <pc:spChg chg="add del">
          <ac:chgData name="ELIECER AGUILAR" userId="74647e9a-befb-41cd-89cb-8ec268702c57" providerId="ADAL" clId="{9556C15D-E3BF-457F-A329-E354ECCC4B89}" dt="2022-12-03T18:15:41.855" v="87" actId="26606"/>
          <ac:spMkLst>
            <pc:docMk/>
            <pc:sldMk cId="1905656425" sldId="266"/>
            <ac:spMk id="23" creationId="{973272FE-A474-4CAE-8CA2-BCC8B476C3F4}"/>
          </ac:spMkLst>
        </pc:spChg>
        <pc:spChg chg="add del">
          <ac:chgData name="ELIECER AGUILAR" userId="74647e9a-befb-41cd-89cb-8ec268702c57" providerId="ADAL" clId="{9556C15D-E3BF-457F-A329-E354ECCC4B89}" dt="2022-12-03T18:15:41.855" v="87" actId="26606"/>
          <ac:spMkLst>
            <pc:docMk/>
            <pc:sldMk cId="1905656425" sldId="266"/>
            <ac:spMk id="25" creationId="{E07981EA-05A6-437C-88D7-B377B92B031D}"/>
          </ac:spMkLst>
        </pc:spChg>
        <pc:spChg chg="add del">
          <ac:chgData name="ELIECER AGUILAR" userId="74647e9a-befb-41cd-89cb-8ec268702c57" providerId="ADAL" clId="{9556C15D-E3BF-457F-A329-E354ECCC4B89}" dt="2022-12-03T18:15:41.855" v="87" actId="26606"/>
          <ac:spMkLst>
            <pc:docMk/>
            <pc:sldMk cId="1905656425" sldId="266"/>
            <ac:spMk id="27" creationId="{15E3C750-986E-4769-B1AE-49289FBEE757}"/>
          </ac:spMkLst>
        </pc:spChg>
        <pc:spChg chg="add del">
          <ac:chgData name="ELIECER AGUILAR" userId="74647e9a-befb-41cd-89cb-8ec268702c57" providerId="ADAL" clId="{9556C15D-E3BF-457F-A329-E354ECCC4B89}" dt="2022-12-03T18:15:41.836" v="86" actId="26606"/>
          <ac:spMkLst>
            <pc:docMk/>
            <pc:sldMk cId="1905656425" sldId="266"/>
            <ac:spMk id="34" creationId="{3C54F4CE-85F0-46ED-80DA-9518C9251AD1}"/>
          </ac:spMkLst>
        </pc:spChg>
        <pc:spChg chg="add del">
          <ac:chgData name="ELIECER AGUILAR" userId="74647e9a-befb-41cd-89cb-8ec268702c57" providerId="ADAL" clId="{9556C15D-E3BF-457F-A329-E354ECCC4B89}" dt="2022-12-03T18:15:41.836" v="86" actId="26606"/>
          <ac:spMkLst>
            <pc:docMk/>
            <pc:sldMk cId="1905656425" sldId="266"/>
            <ac:spMk id="36" creationId="{DADD1FCA-8ACB-4958-81DD-4CDD6D3E1921}"/>
          </ac:spMkLst>
        </pc:spChg>
        <pc:spChg chg="add del">
          <ac:chgData name="ELIECER AGUILAR" userId="74647e9a-befb-41cd-89cb-8ec268702c57" providerId="ADAL" clId="{9556C15D-E3BF-457F-A329-E354ECCC4B89}" dt="2022-12-03T19:21:23.340" v="412" actId="26606"/>
          <ac:spMkLst>
            <pc:docMk/>
            <pc:sldMk cId="1905656425" sldId="266"/>
            <ac:spMk id="38" creationId="{3C54F4CE-85F0-46ED-80DA-9518C9251AD1}"/>
          </ac:spMkLst>
        </pc:spChg>
        <pc:spChg chg="add del">
          <ac:chgData name="ELIECER AGUILAR" userId="74647e9a-befb-41cd-89cb-8ec268702c57" providerId="ADAL" clId="{9556C15D-E3BF-457F-A329-E354ECCC4B89}" dt="2022-12-03T19:21:23.340" v="412" actId="26606"/>
          <ac:spMkLst>
            <pc:docMk/>
            <pc:sldMk cId="1905656425" sldId="266"/>
            <ac:spMk id="39" creationId="{DADD1FCA-8ACB-4958-81DD-4CDD6D3E1921}"/>
          </ac:spMkLst>
        </pc:spChg>
        <pc:spChg chg="add">
          <ac:chgData name="ELIECER AGUILAR" userId="74647e9a-befb-41cd-89cb-8ec268702c57" providerId="ADAL" clId="{9556C15D-E3BF-457F-A329-E354ECCC4B89}" dt="2022-12-03T19:21:23.340" v="412" actId="26606"/>
          <ac:spMkLst>
            <pc:docMk/>
            <pc:sldMk cId="1905656425" sldId="266"/>
            <ac:spMk id="45" creationId="{A29398BB-6F62-472B-88B2-8D942FEBFB20}"/>
          </ac:spMkLst>
        </pc:spChg>
        <pc:spChg chg="add">
          <ac:chgData name="ELIECER AGUILAR" userId="74647e9a-befb-41cd-89cb-8ec268702c57" providerId="ADAL" clId="{9556C15D-E3BF-457F-A329-E354ECCC4B89}" dt="2022-12-03T19:21:23.340" v="412" actId="26606"/>
          <ac:spMkLst>
            <pc:docMk/>
            <pc:sldMk cId="1905656425" sldId="266"/>
            <ac:spMk id="47" creationId="{01F1CEA4-5DA0-41E1-A743-4F227AE62B67}"/>
          </ac:spMkLst>
        </pc:spChg>
        <pc:spChg chg="add">
          <ac:chgData name="ELIECER AGUILAR" userId="74647e9a-befb-41cd-89cb-8ec268702c57" providerId="ADAL" clId="{9556C15D-E3BF-457F-A329-E354ECCC4B89}" dt="2022-12-03T19:21:23.340" v="412" actId="26606"/>
          <ac:spMkLst>
            <pc:docMk/>
            <pc:sldMk cId="1905656425" sldId="266"/>
            <ac:spMk id="49" creationId="{07D1A722-B699-4DA0-B7AC-F06CC81AD5F2}"/>
          </ac:spMkLst>
        </pc:spChg>
        <pc:spChg chg="add">
          <ac:chgData name="ELIECER AGUILAR" userId="74647e9a-befb-41cd-89cb-8ec268702c57" providerId="ADAL" clId="{9556C15D-E3BF-457F-A329-E354ECCC4B89}" dt="2022-12-03T19:21:23.340" v="412" actId="26606"/>
          <ac:spMkLst>
            <pc:docMk/>
            <pc:sldMk cId="1905656425" sldId="266"/>
            <ac:spMk id="55" creationId="{91E9AE86-E5FF-46E4-BE50-58DD19A2247A}"/>
          </ac:spMkLst>
        </pc:spChg>
        <pc:grpChg chg="add">
          <ac:chgData name="ELIECER AGUILAR" userId="74647e9a-befb-41cd-89cb-8ec268702c57" providerId="ADAL" clId="{9556C15D-E3BF-457F-A329-E354ECCC4B89}" dt="2022-12-03T19:21:23.340" v="412" actId="26606"/>
          <ac:grpSpMkLst>
            <pc:docMk/>
            <pc:sldMk cId="1905656425" sldId="266"/>
            <ac:grpSpMk id="51" creationId="{A3C0D298-47AC-4912-8022-B969E5732CB9}"/>
          </ac:grpSpMkLst>
        </pc:grpChg>
        <pc:picChg chg="add del">
          <ac:chgData name="ELIECER AGUILAR" userId="74647e9a-befb-41cd-89cb-8ec268702c57" providerId="ADAL" clId="{9556C15D-E3BF-457F-A329-E354ECCC4B89}" dt="2022-12-03T18:15:41.836" v="86" actId="26606"/>
          <ac:picMkLst>
            <pc:docMk/>
            <pc:sldMk cId="1905656425" sldId="266"/>
            <ac:picMk id="31" creationId="{18ADA46F-5BEA-A529-0059-F973CA1EA041}"/>
          </ac:picMkLst>
        </pc:picChg>
        <pc:picChg chg="add mod">
          <ac:chgData name="ELIECER AGUILAR" userId="74647e9a-befb-41cd-89cb-8ec268702c57" providerId="ADAL" clId="{9556C15D-E3BF-457F-A329-E354ECCC4B89}" dt="2022-12-03T19:21:23.340" v="412" actId="26606"/>
          <ac:picMkLst>
            <pc:docMk/>
            <pc:sldMk cId="1905656425" sldId="266"/>
            <ac:picMk id="40" creationId="{B93666D6-EE93-2D68-8877-B13A6BCA2CD4}"/>
          </ac:picMkLst>
        </pc:picChg>
      </pc:sldChg>
      <pc:sldChg chg="addSp delSp modSp mod setClrOvrMap">
        <pc:chgData name="ELIECER AGUILAR" userId="74647e9a-befb-41cd-89cb-8ec268702c57" providerId="ADAL" clId="{9556C15D-E3BF-457F-A329-E354ECCC4B89}" dt="2022-12-03T19:21:30.203" v="413" actId="26606"/>
        <pc:sldMkLst>
          <pc:docMk/>
          <pc:sldMk cId="1870874695" sldId="267"/>
        </pc:sldMkLst>
        <pc:spChg chg="mod">
          <ac:chgData name="ELIECER AGUILAR" userId="74647e9a-befb-41cd-89cb-8ec268702c57" providerId="ADAL" clId="{9556C15D-E3BF-457F-A329-E354ECCC4B89}" dt="2022-12-03T19:21:30.203" v="413" actId="26606"/>
          <ac:spMkLst>
            <pc:docMk/>
            <pc:sldMk cId="1870874695" sldId="267"/>
            <ac:spMk id="2" creationId="{0E2FF24C-4E56-4E70-BB51-87A70869D177}"/>
          </ac:spMkLst>
        </pc:spChg>
        <pc:spChg chg="mod">
          <ac:chgData name="ELIECER AGUILAR" userId="74647e9a-befb-41cd-89cb-8ec268702c57" providerId="ADAL" clId="{9556C15D-E3BF-457F-A329-E354ECCC4B89}" dt="2022-12-03T19:21:30.203" v="413" actId="26606"/>
          <ac:spMkLst>
            <pc:docMk/>
            <pc:sldMk cId="1870874695" sldId="267"/>
            <ac:spMk id="3" creationId="{FE88EE70-A0D8-448A-BD6D-A5104B31F235}"/>
          </ac:spMkLst>
        </pc:spChg>
        <pc:spChg chg="del">
          <ac:chgData name="ELIECER AGUILAR" userId="74647e9a-befb-41cd-89cb-8ec268702c57" providerId="ADAL" clId="{9556C15D-E3BF-457F-A329-E354ECCC4B89}" dt="2022-12-03T18:16:17.898" v="89" actId="26606"/>
          <ac:spMkLst>
            <pc:docMk/>
            <pc:sldMk cId="1870874695" sldId="267"/>
            <ac:spMk id="9" creationId="{2B97F24A-32CE-4C1C-A50D-3016B394DCFB}"/>
          </ac:spMkLst>
        </pc:spChg>
        <pc:spChg chg="del">
          <ac:chgData name="ELIECER AGUILAR" userId="74647e9a-befb-41cd-89cb-8ec268702c57" providerId="ADAL" clId="{9556C15D-E3BF-457F-A329-E354ECCC4B89}" dt="2022-12-03T18:16:17.898" v="89" actId="26606"/>
          <ac:spMkLst>
            <pc:docMk/>
            <pc:sldMk cId="1870874695" sldId="267"/>
            <ac:spMk id="11" creationId="{CD8B4F24-440B-49E9-B85D-733523DC064B}"/>
          </ac:spMkLst>
        </pc:spChg>
        <pc:spChg chg="add del">
          <ac:chgData name="ELIECER AGUILAR" userId="74647e9a-befb-41cd-89cb-8ec268702c57" providerId="ADAL" clId="{9556C15D-E3BF-457F-A329-E354ECCC4B89}" dt="2022-12-03T19:21:30.203" v="413" actId="26606"/>
          <ac:spMkLst>
            <pc:docMk/>
            <pc:sldMk cId="1870874695" sldId="267"/>
            <ac:spMk id="16" creationId="{0DE6A193-4755-479A-BC6F-A7EBCA73BE1A}"/>
          </ac:spMkLst>
        </pc:spChg>
        <pc:spChg chg="add del">
          <ac:chgData name="ELIECER AGUILAR" userId="74647e9a-befb-41cd-89cb-8ec268702c57" providerId="ADAL" clId="{9556C15D-E3BF-457F-A329-E354ECCC4B89}" dt="2022-12-03T19:21:30.203" v="413" actId="26606"/>
          <ac:spMkLst>
            <pc:docMk/>
            <pc:sldMk cId="1870874695" sldId="267"/>
            <ac:spMk id="18" creationId="{5A55B759-31A7-423C-9BC2-A8BC09FE98B9}"/>
          </ac:spMkLst>
        </pc:spChg>
        <pc:spChg chg="add del">
          <ac:chgData name="ELIECER AGUILAR" userId="74647e9a-befb-41cd-89cb-8ec268702c57" providerId="ADAL" clId="{9556C15D-E3BF-457F-A329-E354ECCC4B89}" dt="2022-12-03T19:21:30.203" v="413" actId="26606"/>
          <ac:spMkLst>
            <pc:docMk/>
            <pc:sldMk cId="1870874695" sldId="267"/>
            <ac:spMk id="20" creationId="{F78796AF-79A0-47AC-BEFD-BFFC00F968C4}"/>
          </ac:spMkLst>
        </pc:spChg>
        <pc:spChg chg="add">
          <ac:chgData name="ELIECER AGUILAR" userId="74647e9a-befb-41cd-89cb-8ec268702c57" providerId="ADAL" clId="{9556C15D-E3BF-457F-A329-E354ECCC4B89}" dt="2022-12-03T19:21:30.203" v="413" actId="26606"/>
          <ac:spMkLst>
            <pc:docMk/>
            <pc:sldMk cId="1870874695" sldId="267"/>
            <ac:spMk id="25" creationId="{33CD251C-A887-4D2F-925B-FC097198538B}"/>
          </ac:spMkLst>
        </pc:spChg>
        <pc:spChg chg="add">
          <ac:chgData name="ELIECER AGUILAR" userId="74647e9a-befb-41cd-89cb-8ec268702c57" providerId="ADAL" clId="{9556C15D-E3BF-457F-A329-E354ECCC4B89}" dt="2022-12-03T19:21:30.203" v="413" actId="26606"/>
          <ac:spMkLst>
            <pc:docMk/>
            <pc:sldMk cId="1870874695" sldId="267"/>
            <ac:spMk id="27" creationId="{3B2069EE-A08E-44F0-B3F9-3CF8CC2DCAD5}"/>
          </ac:spMkLst>
        </pc:spChg>
        <pc:grpChg chg="add">
          <ac:chgData name="ELIECER AGUILAR" userId="74647e9a-befb-41cd-89cb-8ec268702c57" providerId="ADAL" clId="{9556C15D-E3BF-457F-A329-E354ECCC4B89}" dt="2022-12-03T19:21:30.203" v="413" actId="26606"/>
          <ac:grpSpMkLst>
            <pc:docMk/>
            <pc:sldMk cId="1870874695" sldId="267"/>
            <ac:grpSpMk id="29" creationId="{C9888C69-11CC-40BA-BABF-F9B7E11C9156}"/>
          </ac:grpSpMkLst>
        </pc:grpChg>
        <pc:picChg chg="mod ord">
          <ac:chgData name="ELIECER AGUILAR" userId="74647e9a-befb-41cd-89cb-8ec268702c57" providerId="ADAL" clId="{9556C15D-E3BF-457F-A329-E354ECCC4B89}" dt="2022-12-03T19:21:30.203" v="413" actId="26606"/>
          <ac:picMkLst>
            <pc:docMk/>
            <pc:sldMk cId="1870874695" sldId="267"/>
            <ac:picMk id="4" creationId="{F218BA9F-7FB7-42EB-B196-8F95D98146E8}"/>
          </ac:picMkLst>
        </pc:picChg>
      </pc:sldChg>
      <pc:sldChg chg="addSp delSp modSp mod setBg setClrOvrMap">
        <pc:chgData name="ELIECER AGUILAR" userId="74647e9a-befb-41cd-89cb-8ec268702c57" providerId="ADAL" clId="{9556C15D-E3BF-457F-A329-E354ECCC4B89}" dt="2022-12-03T19:21:47.056" v="414" actId="26606"/>
        <pc:sldMkLst>
          <pc:docMk/>
          <pc:sldMk cId="2845791537" sldId="268"/>
        </pc:sldMkLst>
        <pc:spChg chg="mod">
          <ac:chgData name="ELIECER AGUILAR" userId="74647e9a-befb-41cd-89cb-8ec268702c57" providerId="ADAL" clId="{9556C15D-E3BF-457F-A329-E354ECCC4B89}" dt="2022-12-03T19:21:47.056" v="414" actId="26606"/>
          <ac:spMkLst>
            <pc:docMk/>
            <pc:sldMk cId="2845791537" sldId="268"/>
            <ac:spMk id="2" creationId="{A7BAFE96-48CB-489B-99FB-C2576FABFFBB}"/>
          </ac:spMkLst>
        </pc:spChg>
        <pc:spChg chg="mod">
          <ac:chgData name="ELIECER AGUILAR" userId="74647e9a-befb-41cd-89cb-8ec268702c57" providerId="ADAL" clId="{9556C15D-E3BF-457F-A329-E354ECCC4B89}" dt="2022-12-03T19:21:47.056" v="414" actId="26606"/>
          <ac:spMkLst>
            <pc:docMk/>
            <pc:sldMk cId="2845791537" sldId="268"/>
            <ac:spMk id="3" creationId="{8402DD8D-D5DD-472A-B28E-D05E90DE515D}"/>
          </ac:spMkLst>
        </pc:spChg>
        <pc:spChg chg="add del">
          <ac:chgData name="ELIECER AGUILAR" userId="74647e9a-befb-41cd-89cb-8ec268702c57" providerId="ADAL" clId="{9556C15D-E3BF-457F-A329-E354ECCC4B89}" dt="2022-12-03T18:17:11.144" v="96" actId="26606"/>
          <ac:spMkLst>
            <pc:docMk/>
            <pc:sldMk cId="2845791537" sldId="268"/>
            <ac:spMk id="9" creationId="{2B97F24A-32CE-4C1C-A50D-3016B394DCFB}"/>
          </ac:spMkLst>
        </pc:spChg>
        <pc:spChg chg="add del">
          <ac:chgData name="ELIECER AGUILAR" userId="74647e9a-befb-41cd-89cb-8ec268702c57" providerId="ADAL" clId="{9556C15D-E3BF-457F-A329-E354ECCC4B89}" dt="2022-12-03T18:17:11.144" v="96" actId="26606"/>
          <ac:spMkLst>
            <pc:docMk/>
            <pc:sldMk cId="2845791537" sldId="268"/>
            <ac:spMk id="11" creationId="{CD8B4F24-440B-49E9-B85D-733523DC064B}"/>
          </ac:spMkLst>
        </pc:spChg>
        <pc:spChg chg="add del">
          <ac:chgData name="ELIECER AGUILAR" userId="74647e9a-befb-41cd-89cb-8ec268702c57" providerId="ADAL" clId="{9556C15D-E3BF-457F-A329-E354ECCC4B89}" dt="2022-12-03T18:17:08.274" v="91" actId="26606"/>
          <ac:spMkLst>
            <pc:docMk/>
            <pc:sldMk cId="2845791537" sldId="268"/>
            <ac:spMk id="16" creationId="{B775CD93-9DF2-48CB-9F57-1BCA9A46C7FA}"/>
          </ac:spMkLst>
        </pc:spChg>
        <pc:spChg chg="add del">
          <ac:chgData name="ELIECER AGUILAR" userId="74647e9a-befb-41cd-89cb-8ec268702c57" providerId="ADAL" clId="{9556C15D-E3BF-457F-A329-E354ECCC4B89}" dt="2022-12-03T18:17:08.274" v="91" actId="26606"/>
          <ac:spMkLst>
            <pc:docMk/>
            <pc:sldMk cId="2845791537" sldId="268"/>
            <ac:spMk id="18" creationId="{E186B68C-84BC-4A6E-99D1-EE87483C1349}"/>
          </ac:spMkLst>
        </pc:spChg>
        <pc:spChg chg="add del">
          <ac:chgData name="ELIECER AGUILAR" userId="74647e9a-befb-41cd-89cb-8ec268702c57" providerId="ADAL" clId="{9556C15D-E3BF-457F-A329-E354ECCC4B89}" dt="2022-12-03T18:17:08.274" v="91" actId="26606"/>
          <ac:spMkLst>
            <pc:docMk/>
            <pc:sldMk cId="2845791537" sldId="268"/>
            <ac:spMk id="20" creationId="{6166C6D1-23AC-49C4-BA07-238E4E9F8CEB}"/>
          </ac:spMkLst>
        </pc:spChg>
        <pc:spChg chg="add del">
          <ac:chgData name="ELIECER AGUILAR" userId="74647e9a-befb-41cd-89cb-8ec268702c57" providerId="ADAL" clId="{9556C15D-E3BF-457F-A329-E354ECCC4B89}" dt="2022-12-03T18:17:08.274" v="91" actId="26606"/>
          <ac:spMkLst>
            <pc:docMk/>
            <pc:sldMk cId="2845791537" sldId="268"/>
            <ac:spMk id="22" creationId="{33A87B69-D1B1-4DA7-B224-F220FC5235E6}"/>
          </ac:spMkLst>
        </pc:spChg>
        <pc:spChg chg="add del">
          <ac:chgData name="ELIECER AGUILAR" userId="74647e9a-befb-41cd-89cb-8ec268702c57" providerId="ADAL" clId="{9556C15D-E3BF-457F-A329-E354ECCC4B89}" dt="2022-12-03T18:17:08.274" v="91" actId="26606"/>
          <ac:spMkLst>
            <pc:docMk/>
            <pc:sldMk cId="2845791537" sldId="268"/>
            <ac:spMk id="24" creationId="{1C091803-41C2-48E0-9228-5148460C7479}"/>
          </ac:spMkLst>
        </pc:spChg>
        <pc:spChg chg="add del">
          <ac:chgData name="ELIECER AGUILAR" userId="74647e9a-befb-41cd-89cb-8ec268702c57" providerId="ADAL" clId="{9556C15D-E3BF-457F-A329-E354ECCC4B89}" dt="2022-12-03T18:17:10.521" v="93" actId="26606"/>
          <ac:spMkLst>
            <pc:docMk/>
            <pc:sldMk cId="2845791537" sldId="268"/>
            <ac:spMk id="26" creationId="{4F74D28C-3268-4E35-8EE1-D92CB4A85A7D}"/>
          </ac:spMkLst>
        </pc:spChg>
        <pc:spChg chg="add del">
          <ac:chgData name="ELIECER AGUILAR" userId="74647e9a-befb-41cd-89cb-8ec268702c57" providerId="ADAL" clId="{9556C15D-E3BF-457F-A329-E354ECCC4B89}" dt="2022-12-03T18:17:10.521" v="93" actId="26606"/>
          <ac:spMkLst>
            <pc:docMk/>
            <pc:sldMk cId="2845791537" sldId="268"/>
            <ac:spMk id="27" creationId="{58D44E42-C462-4105-BC86-FE75B4E3C4AF}"/>
          </ac:spMkLst>
        </pc:spChg>
        <pc:spChg chg="add del">
          <ac:chgData name="ELIECER AGUILAR" userId="74647e9a-befb-41cd-89cb-8ec268702c57" providerId="ADAL" clId="{9556C15D-E3BF-457F-A329-E354ECCC4B89}" dt="2022-12-03T18:17:11.089" v="95" actId="26606"/>
          <ac:spMkLst>
            <pc:docMk/>
            <pc:sldMk cId="2845791537" sldId="268"/>
            <ac:spMk id="29" creationId="{9D25F302-27C5-414F-97F8-6EA0A6C028BA}"/>
          </ac:spMkLst>
        </pc:spChg>
        <pc:spChg chg="add del">
          <ac:chgData name="ELIECER AGUILAR" userId="74647e9a-befb-41cd-89cb-8ec268702c57" providerId="ADAL" clId="{9556C15D-E3BF-457F-A329-E354ECCC4B89}" dt="2022-12-03T18:17:11.089" v="95" actId="26606"/>
          <ac:spMkLst>
            <pc:docMk/>
            <pc:sldMk cId="2845791537" sldId="268"/>
            <ac:spMk id="30" creationId="{7262C87B-205C-4719-AC60-AF13E94F1F8A}"/>
          </ac:spMkLst>
        </pc:spChg>
        <pc:spChg chg="add del">
          <ac:chgData name="ELIECER AGUILAR" userId="74647e9a-befb-41cd-89cb-8ec268702c57" providerId="ADAL" clId="{9556C15D-E3BF-457F-A329-E354ECCC4B89}" dt="2022-12-03T18:17:11.089" v="95" actId="26606"/>
          <ac:spMkLst>
            <pc:docMk/>
            <pc:sldMk cId="2845791537" sldId="268"/>
            <ac:spMk id="31" creationId="{830A36F8-48C2-4842-A87B-8CE8DF4E7FD2}"/>
          </ac:spMkLst>
        </pc:spChg>
        <pc:spChg chg="add del">
          <ac:chgData name="ELIECER AGUILAR" userId="74647e9a-befb-41cd-89cb-8ec268702c57" providerId="ADAL" clId="{9556C15D-E3BF-457F-A329-E354ECCC4B89}" dt="2022-12-03T18:17:11.089" v="95" actId="26606"/>
          <ac:spMkLst>
            <pc:docMk/>
            <pc:sldMk cId="2845791537" sldId="268"/>
            <ac:spMk id="32" creationId="{8F451A30-466B-4996-9BA5-CD6ABCC6D558}"/>
          </ac:spMkLst>
        </pc:spChg>
        <pc:spChg chg="add del">
          <ac:chgData name="ELIECER AGUILAR" userId="74647e9a-befb-41cd-89cb-8ec268702c57" providerId="ADAL" clId="{9556C15D-E3BF-457F-A329-E354ECCC4B89}" dt="2022-12-03T19:21:47.056" v="414" actId="26606"/>
          <ac:spMkLst>
            <pc:docMk/>
            <pc:sldMk cId="2845791537" sldId="268"/>
            <ac:spMk id="34" creationId="{32AEEBC8-9D30-42EF-95F2-386C2653FBF0}"/>
          </ac:spMkLst>
        </pc:spChg>
        <pc:spChg chg="add del">
          <ac:chgData name="ELIECER AGUILAR" userId="74647e9a-befb-41cd-89cb-8ec268702c57" providerId="ADAL" clId="{9556C15D-E3BF-457F-A329-E354ECCC4B89}" dt="2022-12-03T19:21:47.056" v="414" actId="26606"/>
          <ac:spMkLst>
            <pc:docMk/>
            <pc:sldMk cId="2845791537" sldId="268"/>
            <ac:spMk id="35" creationId="{2E92FA66-67D7-4CB4-94D3-E643A9AD4757}"/>
          </ac:spMkLst>
        </pc:spChg>
        <pc:spChg chg="add">
          <ac:chgData name="ELIECER AGUILAR" userId="74647e9a-befb-41cd-89cb-8ec268702c57" providerId="ADAL" clId="{9556C15D-E3BF-457F-A329-E354ECCC4B89}" dt="2022-12-03T19:21:47.056" v="414" actId="26606"/>
          <ac:spMkLst>
            <pc:docMk/>
            <pc:sldMk cId="2845791537" sldId="268"/>
            <ac:spMk id="40" creationId="{33CD251C-A887-4D2F-925B-FC097198538B}"/>
          </ac:spMkLst>
        </pc:spChg>
        <pc:spChg chg="add">
          <ac:chgData name="ELIECER AGUILAR" userId="74647e9a-befb-41cd-89cb-8ec268702c57" providerId="ADAL" clId="{9556C15D-E3BF-457F-A329-E354ECCC4B89}" dt="2022-12-03T19:21:47.056" v="414" actId="26606"/>
          <ac:spMkLst>
            <pc:docMk/>
            <pc:sldMk cId="2845791537" sldId="268"/>
            <ac:spMk id="42" creationId="{3B2069EE-A08E-44F0-B3F9-3CF8CC2DCAD5}"/>
          </ac:spMkLst>
        </pc:spChg>
        <pc:grpChg chg="add">
          <ac:chgData name="ELIECER AGUILAR" userId="74647e9a-befb-41cd-89cb-8ec268702c57" providerId="ADAL" clId="{9556C15D-E3BF-457F-A329-E354ECCC4B89}" dt="2022-12-03T19:21:47.056" v="414" actId="26606"/>
          <ac:grpSpMkLst>
            <pc:docMk/>
            <pc:sldMk cId="2845791537" sldId="268"/>
            <ac:grpSpMk id="44" creationId="{C9888C69-11CC-40BA-BABF-F9B7E11C9156}"/>
          </ac:grpSpMkLst>
        </pc:grpChg>
        <pc:graphicFrameChg chg="add mod modGraphic">
          <ac:chgData name="ELIECER AGUILAR" userId="74647e9a-befb-41cd-89cb-8ec268702c57" providerId="ADAL" clId="{9556C15D-E3BF-457F-A329-E354ECCC4B89}" dt="2022-12-03T19:21:47.056" v="414" actId="26606"/>
          <ac:graphicFrameMkLst>
            <pc:docMk/>
            <pc:sldMk cId="2845791537" sldId="268"/>
            <ac:graphicFrameMk id="4" creationId="{4AE70CE9-5DDC-4287-AD75-0098263B94E8}"/>
          </ac:graphicFrameMkLst>
        </pc:graphicFrameChg>
      </pc:sldChg>
      <pc:sldChg chg="addSp delSp modSp mod setClrOvrMap">
        <pc:chgData name="ELIECER AGUILAR" userId="74647e9a-befb-41cd-89cb-8ec268702c57" providerId="ADAL" clId="{9556C15D-E3BF-457F-A329-E354ECCC4B89}" dt="2022-12-03T19:22:57.652" v="421" actId="403"/>
        <pc:sldMkLst>
          <pc:docMk/>
          <pc:sldMk cId="1575624438" sldId="269"/>
        </pc:sldMkLst>
        <pc:spChg chg="mod ord">
          <ac:chgData name="ELIECER AGUILAR" userId="74647e9a-befb-41cd-89cb-8ec268702c57" providerId="ADAL" clId="{9556C15D-E3BF-457F-A329-E354ECCC4B89}" dt="2022-12-03T19:21:57.705" v="415" actId="26606"/>
          <ac:spMkLst>
            <pc:docMk/>
            <pc:sldMk cId="1575624438" sldId="269"/>
            <ac:spMk id="2" creationId="{E3A7A836-FA97-45DE-BF33-85939BB9ADD4}"/>
          </ac:spMkLst>
        </pc:spChg>
        <pc:spChg chg="mod ord">
          <ac:chgData name="ELIECER AGUILAR" userId="74647e9a-befb-41cd-89cb-8ec268702c57" providerId="ADAL" clId="{9556C15D-E3BF-457F-A329-E354ECCC4B89}" dt="2022-12-03T19:22:57.652" v="421" actId="403"/>
          <ac:spMkLst>
            <pc:docMk/>
            <pc:sldMk cId="1575624438" sldId="269"/>
            <ac:spMk id="3" creationId="{865041B2-B364-41BC-B900-3054D7F491B7}"/>
          </ac:spMkLst>
        </pc:spChg>
        <pc:spChg chg="add del">
          <ac:chgData name="ELIECER AGUILAR" userId="74647e9a-befb-41cd-89cb-8ec268702c57" providerId="ADAL" clId="{9556C15D-E3BF-457F-A329-E354ECCC4B89}" dt="2022-12-03T18:17:54.485" v="99" actId="26606"/>
          <ac:spMkLst>
            <pc:docMk/>
            <pc:sldMk cId="1575624438" sldId="269"/>
            <ac:spMk id="71" creationId="{2B97F24A-32CE-4C1C-A50D-3016B394DCFB}"/>
          </ac:spMkLst>
        </pc:spChg>
        <pc:spChg chg="add del">
          <ac:chgData name="ELIECER AGUILAR" userId="74647e9a-befb-41cd-89cb-8ec268702c57" providerId="ADAL" clId="{9556C15D-E3BF-457F-A329-E354ECCC4B89}" dt="2022-12-03T18:17:54.485" v="99" actId="26606"/>
          <ac:spMkLst>
            <pc:docMk/>
            <pc:sldMk cId="1575624438" sldId="269"/>
            <ac:spMk id="73" creationId="{CD8B4F24-440B-49E9-B85D-733523DC064B}"/>
          </ac:spMkLst>
        </pc:spChg>
        <pc:spChg chg="add del">
          <ac:chgData name="ELIECER AGUILAR" userId="74647e9a-befb-41cd-89cb-8ec268702c57" providerId="ADAL" clId="{9556C15D-E3BF-457F-A329-E354ECCC4B89}" dt="2022-12-03T18:17:54.476" v="98" actId="26606"/>
          <ac:spMkLst>
            <pc:docMk/>
            <pc:sldMk cId="1575624438" sldId="269"/>
            <ac:spMk id="5127" creationId="{32AEEBC8-9D30-42EF-95F2-386C2653FBF0}"/>
          </ac:spMkLst>
        </pc:spChg>
        <pc:spChg chg="add del">
          <ac:chgData name="ELIECER AGUILAR" userId="74647e9a-befb-41cd-89cb-8ec268702c57" providerId="ADAL" clId="{9556C15D-E3BF-457F-A329-E354ECCC4B89}" dt="2022-12-03T18:17:54.476" v="98" actId="26606"/>
          <ac:spMkLst>
            <pc:docMk/>
            <pc:sldMk cId="1575624438" sldId="269"/>
            <ac:spMk id="5129" creationId="{2E92FA66-67D7-4CB4-94D3-E643A9AD4757}"/>
          </ac:spMkLst>
        </pc:spChg>
        <pc:spChg chg="add del">
          <ac:chgData name="ELIECER AGUILAR" userId="74647e9a-befb-41cd-89cb-8ec268702c57" providerId="ADAL" clId="{9556C15D-E3BF-457F-A329-E354ECCC4B89}" dt="2022-12-03T18:18:10.229" v="103" actId="26606"/>
          <ac:spMkLst>
            <pc:docMk/>
            <pc:sldMk cId="1575624438" sldId="269"/>
            <ac:spMk id="5131" creationId="{637B2035-1FCB-439A-B421-095E136C7E07}"/>
          </ac:spMkLst>
        </pc:spChg>
        <pc:spChg chg="add del">
          <ac:chgData name="ELIECER AGUILAR" userId="74647e9a-befb-41cd-89cb-8ec268702c57" providerId="ADAL" clId="{9556C15D-E3BF-457F-A329-E354ECCC4B89}" dt="2022-12-03T18:18:10.229" v="103" actId="26606"/>
          <ac:spMkLst>
            <pc:docMk/>
            <pc:sldMk cId="1575624438" sldId="269"/>
            <ac:spMk id="5132" creationId="{676D6CDF-C512-4739-B158-55EE955EFA39}"/>
          </ac:spMkLst>
        </pc:spChg>
        <pc:spChg chg="add del">
          <ac:chgData name="ELIECER AGUILAR" userId="74647e9a-befb-41cd-89cb-8ec268702c57" providerId="ADAL" clId="{9556C15D-E3BF-457F-A329-E354ECCC4B89}" dt="2022-12-03T19:21:57.705" v="415" actId="26606"/>
          <ac:spMkLst>
            <pc:docMk/>
            <pc:sldMk cId="1575624438" sldId="269"/>
            <ac:spMk id="5137" creationId="{4038CB10-1F5C-4D54-9DF7-12586DE5B007}"/>
          </ac:spMkLst>
        </pc:spChg>
        <pc:spChg chg="add del">
          <ac:chgData name="ELIECER AGUILAR" userId="74647e9a-befb-41cd-89cb-8ec268702c57" providerId="ADAL" clId="{9556C15D-E3BF-457F-A329-E354ECCC4B89}" dt="2022-12-03T19:21:57.705" v="415" actId="26606"/>
          <ac:spMkLst>
            <pc:docMk/>
            <pc:sldMk cId="1575624438" sldId="269"/>
            <ac:spMk id="5139" creationId="{73ED6512-6858-4552-B699-9A97FE9A4EA2}"/>
          </ac:spMkLst>
        </pc:spChg>
        <pc:spChg chg="add">
          <ac:chgData name="ELIECER AGUILAR" userId="74647e9a-befb-41cd-89cb-8ec268702c57" providerId="ADAL" clId="{9556C15D-E3BF-457F-A329-E354ECCC4B89}" dt="2022-12-03T19:21:57.705" v="415" actId="26606"/>
          <ac:spMkLst>
            <pc:docMk/>
            <pc:sldMk cId="1575624438" sldId="269"/>
            <ac:spMk id="5144" creationId="{9AA72BD9-2C5A-4EDC-931F-5AA08EACA0F3}"/>
          </ac:spMkLst>
        </pc:spChg>
        <pc:spChg chg="add">
          <ac:chgData name="ELIECER AGUILAR" userId="74647e9a-befb-41cd-89cb-8ec268702c57" providerId="ADAL" clId="{9556C15D-E3BF-457F-A329-E354ECCC4B89}" dt="2022-12-03T19:21:57.705" v="415" actId="26606"/>
          <ac:spMkLst>
            <pc:docMk/>
            <pc:sldMk cId="1575624438" sldId="269"/>
            <ac:spMk id="5146" creationId="{DD3981AC-7B61-4947-BCF3-F7AA7FA385B9}"/>
          </ac:spMkLst>
        </pc:spChg>
        <pc:spChg chg="add">
          <ac:chgData name="ELIECER AGUILAR" userId="74647e9a-befb-41cd-89cb-8ec268702c57" providerId="ADAL" clId="{9556C15D-E3BF-457F-A329-E354ECCC4B89}" dt="2022-12-03T19:21:57.705" v="415" actId="26606"/>
          <ac:spMkLst>
            <pc:docMk/>
            <pc:sldMk cId="1575624438" sldId="269"/>
            <ac:spMk id="5148" creationId="{55D4142C-5077-457F-A6AD-3FECFDB39685}"/>
          </ac:spMkLst>
        </pc:spChg>
        <pc:spChg chg="add">
          <ac:chgData name="ELIECER AGUILAR" userId="74647e9a-befb-41cd-89cb-8ec268702c57" providerId="ADAL" clId="{9556C15D-E3BF-457F-A329-E354ECCC4B89}" dt="2022-12-03T19:21:57.705" v="415" actId="26606"/>
          <ac:spMkLst>
            <pc:docMk/>
            <pc:sldMk cId="1575624438" sldId="269"/>
            <ac:spMk id="5150" creationId="{7A5F0580-5EE9-419F-96EE-B6529EF6E7D0}"/>
          </ac:spMkLst>
        </pc:spChg>
        <pc:picChg chg="mod">
          <ac:chgData name="ELIECER AGUILAR" userId="74647e9a-befb-41cd-89cb-8ec268702c57" providerId="ADAL" clId="{9556C15D-E3BF-457F-A329-E354ECCC4B89}" dt="2022-12-03T19:22:48.972" v="418" actId="1076"/>
          <ac:picMkLst>
            <pc:docMk/>
            <pc:sldMk cId="1575624438" sldId="269"/>
            <ac:picMk id="5122" creationId="{4F7498C8-A3DE-4D76-BB78-BD021B976869}"/>
          </ac:picMkLst>
        </pc:picChg>
      </pc:sldChg>
      <pc:sldChg chg="addSp delSp modSp mod setBg setClrOvrMap">
        <pc:chgData name="ELIECER AGUILAR" userId="74647e9a-befb-41cd-89cb-8ec268702c57" providerId="ADAL" clId="{9556C15D-E3BF-457F-A329-E354ECCC4B89}" dt="2022-12-03T18:19:00.120" v="111" actId="26606"/>
        <pc:sldMkLst>
          <pc:docMk/>
          <pc:sldMk cId="3750452455" sldId="270"/>
        </pc:sldMkLst>
        <pc:spChg chg="mod">
          <ac:chgData name="ELIECER AGUILAR" userId="74647e9a-befb-41cd-89cb-8ec268702c57" providerId="ADAL" clId="{9556C15D-E3BF-457F-A329-E354ECCC4B89}" dt="2022-12-03T18:19:00.120" v="111" actId="26606"/>
          <ac:spMkLst>
            <pc:docMk/>
            <pc:sldMk cId="3750452455" sldId="270"/>
            <ac:spMk id="2" creationId="{76A54048-2490-4308-B455-8C852F318B74}"/>
          </ac:spMkLst>
        </pc:spChg>
        <pc:spChg chg="mod">
          <ac:chgData name="ELIECER AGUILAR" userId="74647e9a-befb-41cd-89cb-8ec268702c57" providerId="ADAL" clId="{9556C15D-E3BF-457F-A329-E354ECCC4B89}" dt="2022-12-03T18:19:00.120" v="111" actId="26606"/>
          <ac:spMkLst>
            <pc:docMk/>
            <pc:sldMk cId="3750452455" sldId="270"/>
            <ac:spMk id="3" creationId="{6E3DFECC-C272-477A-8EF1-EA6EE9A2AD12}"/>
          </ac:spMkLst>
        </pc:spChg>
        <pc:spChg chg="add del">
          <ac:chgData name="ELIECER AGUILAR" userId="74647e9a-befb-41cd-89cb-8ec268702c57" providerId="ADAL" clId="{9556C15D-E3BF-457F-A329-E354ECCC4B89}" dt="2022-12-03T18:18:43.555" v="106" actId="26606"/>
          <ac:spMkLst>
            <pc:docMk/>
            <pc:sldMk cId="3750452455" sldId="270"/>
            <ac:spMk id="8" creationId="{7264F718-7FAC-4056-9FA9-A603EC682FE7}"/>
          </ac:spMkLst>
        </pc:spChg>
        <pc:spChg chg="add del">
          <ac:chgData name="ELIECER AGUILAR" userId="74647e9a-befb-41cd-89cb-8ec268702c57" providerId="ADAL" clId="{9556C15D-E3BF-457F-A329-E354ECCC4B89}" dt="2022-12-03T18:18:43.555" v="106" actId="26606"/>
          <ac:spMkLst>
            <pc:docMk/>
            <pc:sldMk cId="3750452455" sldId="270"/>
            <ac:spMk id="10" creationId="{AAD98D1C-F2EB-49D5-899B-086F7E26FCAF}"/>
          </ac:spMkLst>
        </pc:spChg>
        <pc:spChg chg="add del">
          <ac:chgData name="ELIECER AGUILAR" userId="74647e9a-befb-41cd-89cb-8ec268702c57" providerId="ADAL" clId="{9556C15D-E3BF-457F-A329-E354ECCC4B89}" dt="2022-12-03T18:18:43.555" v="106" actId="26606"/>
          <ac:spMkLst>
            <pc:docMk/>
            <pc:sldMk cId="3750452455" sldId="270"/>
            <ac:spMk id="12" creationId="{7B4CA2D6-8008-4CEE-8D65-E6BE5477FC69}"/>
          </ac:spMkLst>
        </pc:spChg>
        <pc:spChg chg="add del">
          <ac:chgData name="ELIECER AGUILAR" userId="74647e9a-befb-41cd-89cb-8ec268702c57" providerId="ADAL" clId="{9556C15D-E3BF-457F-A329-E354ECCC4B89}" dt="2022-12-03T18:18:47.996" v="108" actId="26606"/>
          <ac:spMkLst>
            <pc:docMk/>
            <pc:sldMk cId="3750452455" sldId="270"/>
            <ac:spMk id="14" creationId="{A62B7C1D-B627-4FCA-9295-7D71876557FD}"/>
          </ac:spMkLst>
        </pc:spChg>
        <pc:spChg chg="add del">
          <ac:chgData name="ELIECER AGUILAR" userId="74647e9a-befb-41cd-89cb-8ec268702c57" providerId="ADAL" clId="{9556C15D-E3BF-457F-A329-E354ECCC4B89}" dt="2022-12-03T18:18:47.996" v="108" actId="26606"/>
          <ac:spMkLst>
            <pc:docMk/>
            <pc:sldMk cId="3750452455" sldId="270"/>
            <ac:spMk id="15" creationId="{EFD0E8E8-C530-4B2D-A01A-CCD47590B664}"/>
          </ac:spMkLst>
        </pc:spChg>
        <pc:spChg chg="add del">
          <ac:chgData name="ELIECER AGUILAR" userId="74647e9a-befb-41cd-89cb-8ec268702c57" providerId="ADAL" clId="{9556C15D-E3BF-457F-A329-E354ECCC4B89}" dt="2022-12-03T18:18:47.996" v="108" actId="26606"/>
          <ac:spMkLst>
            <pc:docMk/>
            <pc:sldMk cId="3750452455" sldId="270"/>
            <ac:spMk id="16" creationId="{BE5D6855-F7F1-40AB-A644-826C03264FA6}"/>
          </ac:spMkLst>
        </pc:spChg>
        <pc:spChg chg="add del">
          <ac:chgData name="ELIECER AGUILAR" userId="74647e9a-befb-41cd-89cb-8ec268702c57" providerId="ADAL" clId="{9556C15D-E3BF-457F-A329-E354ECCC4B89}" dt="2022-12-03T18:18:47.996" v="108" actId="26606"/>
          <ac:spMkLst>
            <pc:docMk/>
            <pc:sldMk cId="3750452455" sldId="270"/>
            <ac:spMk id="17" creationId="{2C65388C-2EC9-49CB-94AE-C126FD4C5B43}"/>
          </ac:spMkLst>
        </pc:spChg>
        <pc:spChg chg="add">
          <ac:chgData name="ELIECER AGUILAR" userId="74647e9a-befb-41cd-89cb-8ec268702c57" providerId="ADAL" clId="{9556C15D-E3BF-457F-A329-E354ECCC4B89}" dt="2022-12-03T18:19:00.120" v="111" actId="26606"/>
          <ac:spMkLst>
            <pc:docMk/>
            <pc:sldMk cId="3750452455" sldId="270"/>
            <ac:spMk id="18" creationId="{E99F76E4-5DFD-4DBE-B042-66FBCD1182C9}"/>
          </ac:spMkLst>
        </pc:spChg>
        <pc:spChg chg="add del">
          <ac:chgData name="ELIECER AGUILAR" userId="74647e9a-befb-41cd-89cb-8ec268702c57" providerId="ADAL" clId="{9556C15D-E3BF-457F-A329-E354ECCC4B89}" dt="2022-12-03T18:18:59.860" v="110" actId="26606"/>
          <ac:spMkLst>
            <pc:docMk/>
            <pc:sldMk cId="3750452455" sldId="270"/>
            <ac:spMk id="19" creationId="{E8A8EAB8-D2FF-444D-B34B-7D32F106AD0E}"/>
          </ac:spMkLst>
        </pc:spChg>
        <pc:spChg chg="add">
          <ac:chgData name="ELIECER AGUILAR" userId="74647e9a-befb-41cd-89cb-8ec268702c57" providerId="ADAL" clId="{9556C15D-E3BF-457F-A329-E354ECCC4B89}" dt="2022-12-03T18:19:00.120" v="111" actId="26606"/>
          <ac:spMkLst>
            <pc:docMk/>
            <pc:sldMk cId="3750452455" sldId="270"/>
            <ac:spMk id="190" creationId="{5A0118C5-4F8D-4CF4-BADD-53FEACC6C42A}"/>
          </ac:spMkLst>
        </pc:spChg>
        <pc:spChg chg="add">
          <ac:chgData name="ELIECER AGUILAR" userId="74647e9a-befb-41cd-89cb-8ec268702c57" providerId="ADAL" clId="{9556C15D-E3BF-457F-A329-E354ECCC4B89}" dt="2022-12-03T18:19:00.120" v="111" actId="26606"/>
          <ac:spMkLst>
            <pc:docMk/>
            <pc:sldMk cId="3750452455" sldId="270"/>
            <ac:spMk id="361" creationId="{A99050EE-26AF-4253-BD50-F0FCD965A8F6}"/>
          </ac:spMkLst>
        </pc:spChg>
        <pc:spChg chg="add">
          <ac:chgData name="ELIECER AGUILAR" userId="74647e9a-befb-41cd-89cb-8ec268702c57" providerId="ADAL" clId="{9556C15D-E3BF-457F-A329-E354ECCC4B89}" dt="2022-12-03T18:19:00.120" v="111" actId="26606"/>
          <ac:spMkLst>
            <pc:docMk/>
            <pc:sldMk cId="3750452455" sldId="270"/>
            <ac:spMk id="364" creationId="{D0C78466-EB6E-45A0-99A6-A00789ACD90A}"/>
          </ac:spMkLst>
        </pc:spChg>
        <pc:grpChg chg="add">
          <ac:chgData name="ELIECER AGUILAR" userId="74647e9a-befb-41cd-89cb-8ec268702c57" providerId="ADAL" clId="{9556C15D-E3BF-457F-A329-E354ECCC4B89}" dt="2022-12-03T18:19:00.120" v="111" actId="26606"/>
          <ac:grpSpMkLst>
            <pc:docMk/>
            <pc:sldMk cId="3750452455" sldId="270"/>
            <ac:grpSpMk id="191" creationId="{773717CC-ECEE-4ABF-BA61-C59F46801775}"/>
          </ac:grpSpMkLst>
        </pc:grpChg>
        <pc:grpChg chg="add">
          <ac:chgData name="ELIECER AGUILAR" userId="74647e9a-befb-41cd-89cb-8ec268702c57" providerId="ADAL" clId="{9556C15D-E3BF-457F-A329-E354ECCC4B89}" dt="2022-12-03T18:19:00.120" v="111" actId="26606"/>
          <ac:grpSpMkLst>
            <pc:docMk/>
            <pc:sldMk cId="3750452455" sldId="270"/>
            <ac:grpSpMk id="362" creationId="{00E015F5-1A99-4E40-BC3D-7707802996B5}"/>
          </ac:grpSpMkLst>
        </pc:grpChg>
        <pc:grpChg chg="add">
          <ac:chgData name="ELIECER AGUILAR" userId="74647e9a-befb-41cd-89cb-8ec268702c57" providerId="ADAL" clId="{9556C15D-E3BF-457F-A329-E354ECCC4B89}" dt="2022-12-03T18:19:00.120" v="111" actId="26606"/>
          <ac:grpSpMkLst>
            <pc:docMk/>
            <pc:sldMk cId="3750452455" sldId="270"/>
            <ac:grpSpMk id="365" creationId="{5468B3A9-705E-43C3-A742-0619B0D8F2EE}"/>
          </ac:grpSpMkLst>
        </pc:grpChg>
        <pc:cxnChg chg="add del">
          <ac:chgData name="ELIECER AGUILAR" userId="74647e9a-befb-41cd-89cb-8ec268702c57" providerId="ADAL" clId="{9556C15D-E3BF-457F-A329-E354ECCC4B89}" dt="2022-12-03T18:18:59.860" v="110" actId="26606"/>
          <ac:cxnSpMkLst>
            <pc:docMk/>
            <pc:sldMk cId="3750452455" sldId="270"/>
            <ac:cxnSpMk id="20" creationId="{067633D1-6EE6-4118-B9F0-B363477BEE7A}"/>
          </ac:cxnSpMkLst>
        </pc:cxnChg>
        <pc:cxnChg chg="add del">
          <ac:chgData name="ELIECER AGUILAR" userId="74647e9a-befb-41cd-89cb-8ec268702c57" providerId="ADAL" clId="{9556C15D-E3BF-457F-A329-E354ECCC4B89}" dt="2022-12-03T18:18:59.860" v="110" actId="26606"/>
          <ac:cxnSpMkLst>
            <pc:docMk/>
            <pc:sldMk cId="3750452455" sldId="270"/>
            <ac:cxnSpMk id="21" creationId="{4AD7FFC6-42A9-49CB-B5E9-B3F6B038331B}"/>
          </ac:cxnSpMkLst>
        </pc:cxnChg>
      </pc:sldChg>
      <pc:sldChg chg="addSp delSp modSp mod setBg setClrOvrMap">
        <pc:chgData name="ELIECER AGUILAR" userId="74647e9a-befb-41cd-89cb-8ec268702c57" providerId="ADAL" clId="{9556C15D-E3BF-457F-A329-E354ECCC4B89}" dt="2022-12-03T18:19:19.727" v="113" actId="26606"/>
        <pc:sldMkLst>
          <pc:docMk/>
          <pc:sldMk cId="1635285747" sldId="271"/>
        </pc:sldMkLst>
        <pc:spChg chg="mod">
          <ac:chgData name="ELIECER AGUILAR" userId="74647e9a-befb-41cd-89cb-8ec268702c57" providerId="ADAL" clId="{9556C15D-E3BF-457F-A329-E354ECCC4B89}" dt="2022-12-03T18:19:19.727" v="113" actId="26606"/>
          <ac:spMkLst>
            <pc:docMk/>
            <pc:sldMk cId="1635285747" sldId="271"/>
            <ac:spMk id="2" creationId="{3538BF42-A82F-46D0-94EF-088F53D43185}"/>
          </ac:spMkLst>
        </pc:spChg>
        <pc:spChg chg="del">
          <ac:chgData name="ELIECER AGUILAR" userId="74647e9a-befb-41cd-89cb-8ec268702c57" providerId="ADAL" clId="{9556C15D-E3BF-457F-A329-E354ECCC4B89}" dt="2022-12-03T18:19:19.727" v="113" actId="26606"/>
          <ac:spMkLst>
            <pc:docMk/>
            <pc:sldMk cId="1635285747" sldId="271"/>
            <ac:spMk id="7" creationId="{88294908-8B00-4F58-BBBA-20F71A40AA9E}"/>
          </ac:spMkLst>
        </pc:spChg>
        <pc:spChg chg="del">
          <ac:chgData name="ELIECER AGUILAR" userId="74647e9a-befb-41cd-89cb-8ec268702c57" providerId="ADAL" clId="{9556C15D-E3BF-457F-A329-E354ECCC4B89}" dt="2022-12-03T18:19:19.727" v="113" actId="26606"/>
          <ac:spMkLst>
            <pc:docMk/>
            <pc:sldMk cId="1635285747" sldId="271"/>
            <ac:spMk id="9" creationId="{4364C879-1404-4203-8E9D-CC5DE0A621A2}"/>
          </ac:spMkLst>
        </pc:spChg>
        <pc:spChg chg="del">
          <ac:chgData name="ELIECER AGUILAR" userId="74647e9a-befb-41cd-89cb-8ec268702c57" providerId="ADAL" clId="{9556C15D-E3BF-457F-A329-E354ECCC4B89}" dt="2022-12-03T18:19:19.727" v="113" actId="26606"/>
          <ac:spMkLst>
            <pc:docMk/>
            <pc:sldMk cId="1635285747" sldId="271"/>
            <ac:spMk id="11" creationId="{84617302-4B0D-4351-A6BB-6F0930D943AC}"/>
          </ac:spMkLst>
        </pc:spChg>
        <pc:spChg chg="del">
          <ac:chgData name="ELIECER AGUILAR" userId="74647e9a-befb-41cd-89cb-8ec268702c57" providerId="ADAL" clId="{9556C15D-E3BF-457F-A329-E354ECCC4B89}" dt="2022-12-03T18:19:19.727" v="113" actId="26606"/>
          <ac:spMkLst>
            <pc:docMk/>
            <pc:sldMk cId="1635285747" sldId="271"/>
            <ac:spMk id="13" creationId="{DA2C7802-C2E0-4218-8F89-8DD7CCD2CD1C}"/>
          </ac:spMkLst>
        </pc:spChg>
        <pc:spChg chg="del">
          <ac:chgData name="ELIECER AGUILAR" userId="74647e9a-befb-41cd-89cb-8ec268702c57" providerId="ADAL" clId="{9556C15D-E3BF-457F-A329-E354ECCC4B89}" dt="2022-12-03T18:19:19.727" v="113" actId="26606"/>
          <ac:spMkLst>
            <pc:docMk/>
            <pc:sldMk cId="1635285747" sldId="271"/>
            <ac:spMk id="15" creationId="{A6D7111A-21E5-4EE9-8A78-10E5530F0116}"/>
          </ac:spMkLst>
        </pc:spChg>
        <pc:spChg chg="del">
          <ac:chgData name="ELIECER AGUILAR" userId="74647e9a-befb-41cd-89cb-8ec268702c57" providerId="ADAL" clId="{9556C15D-E3BF-457F-A329-E354ECCC4B89}" dt="2022-12-03T18:19:19.727" v="113" actId="26606"/>
          <ac:spMkLst>
            <pc:docMk/>
            <pc:sldMk cId="1635285747" sldId="271"/>
            <ac:spMk id="17" creationId="{A3969E80-A77B-49FC-9122-D89AFD5EE118}"/>
          </ac:spMkLst>
        </pc:spChg>
        <pc:spChg chg="del">
          <ac:chgData name="ELIECER AGUILAR" userId="74647e9a-befb-41cd-89cb-8ec268702c57" providerId="ADAL" clId="{9556C15D-E3BF-457F-A329-E354ECCC4B89}" dt="2022-12-03T18:19:19.727" v="113" actId="26606"/>
          <ac:spMkLst>
            <pc:docMk/>
            <pc:sldMk cId="1635285747" sldId="271"/>
            <ac:spMk id="19" creationId="{1849CA57-76BD-4CF2-80BA-D7A46A01B7B1}"/>
          </ac:spMkLst>
        </pc:spChg>
        <pc:spChg chg="del">
          <ac:chgData name="ELIECER AGUILAR" userId="74647e9a-befb-41cd-89cb-8ec268702c57" providerId="ADAL" clId="{9556C15D-E3BF-457F-A329-E354ECCC4B89}" dt="2022-12-03T18:19:19.727" v="113" actId="26606"/>
          <ac:spMkLst>
            <pc:docMk/>
            <pc:sldMk cId="1635285747" sldId="271"/>
            <ac:spMk id="21" creationId="{35E9085E-E730-4768-83D4-6CB7E9897153}"/>
          </ac:spMkLst>
        </pc:spChg>
        <pc:spChg chg="del">
          <ac:chgData name="ELIECER AGUILAR" userId="74647e9a-befb-41cd-89cb-8ec268702c57" providerId="ADAL" clId="{9556C15D-E3BF-457F-A329-E354ECCC4B89}" dt="2022-12-03T18:19:19.727" v="113" actId="26606"/>
          <ac:spMkLst>
            <pc:docMk/>
            <pc:sldMk cId="1635285747" sldId="271"/>
            <ac:spMk id="23" creationId="{973272FE-A474-4CAE-8CA2-BCC8B476C3F4}"/>
          </ac:spMkLst>
        </pc:spChg>
        <pc:spChg chg="del">
          <ac:chgData name="ELIECER AGUILAR" userId="74647e9a-befb-41cd-89cb-8ec268702c57" providerId="ADAL" clId="{9556C15D-E3BF-457F-A329-E354ECCC4B89}" dt="2022-12-03T18:19:19.727" v="113" actId="26606"/>
          <ac:spMkLst>
            <pc:docMk/>
            <pc:sldMk cId="1635285747" sldId="271"/>
            <ac:spMk id="25" creationId="{E07981EA-05A6-437C-88D7-B377B92B031D}"/>
          </ac:spMkLst>
        </pc:spChg>
        <pc:spChg chg="del">
          <ac:chgData name="ELIECER AGUILAR" userId="74647e9a-befb-41cd-89cb-8ec268702c57" providerId="ADAL" clId="{9556C15D-E3BF-457F-A329-E354ECCC4B89}" dt="2022-12-03T18:19:19.727" v="113" actId="26606"/>
          <ac:spMkLst>
            <pc:docMk/>
            <pc:sldMk cId="1635285747" sldId="271"/>
            <ac:spMk id="27" creationId="{15E3C750-986E-4769-B1AE-49289FBEE757}"/>
          </ac:spMkLst>
        </pc:spChg>
        <pc:spChg chg="add">
          <ac:chgData name="ELIECER AGUILAR" userId="74647e9a-befb-41cd-89cb-8ec268702c57" providerId="ADAL" clId="{9556C15D-E3BF-457F-A329-E354ECCC4B89}" dt="2022-12-03T18:19:19.727" v="113" actId="26606"/>
          <ac:spMkLst>
            <pc:docMk/>
            <pc:sldMk cId="1635285747" sldId="271"/>
            <ac:spMk id="33" creationId="{E49CC64F-7275-4E33-961B-0C5CDC439875}"/>
          </ac:spMkLst>
        </pc:spChg>
        <pc:picChg chg="add">
          <ac:chgData name="ELIECER AGUILAR" userId="74647e9a-befb-41cd-89cb-8ec268702c57" providerId="ADAL" clId="{9556C15D-E3BF-457F-A329-E354ECCC4B89}" dt="2022-12-03T18:19:19.727" v="113" actId="26606"/>
          <ac:picMkLst>
            <pc:docMk/>
            <pc:sldMk cId="1635285747" sldId="271"/>
            <ac:picMk id="29" creationId="{751ECCCB-620D-A292-C0FA-A9F950664FDF}"/>
          </ac:picMkLst>
        </pc:picChg>
      </pc:sldChg>
      <pc:sldChg chg="addSp modSp mod setBg">
        <pc:chgData name="ELIECER AGUILAR" userId="74647e9a-befb-41cd-89cb-8ec268702c57" providerId="ADAL" clId="{9556C15D-E3BF-457F-A329-E354ECCC4B89}" dt="2022-12-03T18:19:35.376" v="114" actId="26606"/>
        <pc:sldMkLst>
          <pc:docMk/>
          <pc:sldMk cId="1051344136" sldId="272"/>
        </pc:sldMkLst>
        <pc:spChg chg="mod">
          <ac:chgData name="ELIECER AGUILAR" userId="74647e9a-befb-41cd-89cb-8ec268702c57" providerId="ADAL" clId="{9556C15D-E3BF-457F-A329-E354ECCC4B89}" dt="2022-12-03T18:19:35.376" v="114" actId="26606"/>
          <ac:spMkLst>
            <pc:docMk/>
            <pc:sldMk cId="1051344136" sldId="272"/>
            <ac:spMk id="2" creationId="{5CBE2BCF-524F-4E90-AED3-31A70B871D8C}"/>
          </ac:spMkLst>
        </pc:spChg>
        <pc:spChg chg="mod">
          <ac:chgData name="ELIECER AGUILAR" userId="74647e9a-befb-41cd-89cb-8ec268702c57" providerId="ADAL" clId="{9556C15D-E3BF-457F-A329-E354ECCC4B89}" dt="2022-12-03T18:19:35.376" v="114" actId="26606"/>
          <ac:spMkLst>
            <pc:docMk/>
            <pc:sldMk cId="1051344136" sldId="272"/>
            <ac:spMk id="3" creationId="{B6E12BD8-7717-4B50-8991-6C960659E07A}"/>
          </ac:spMkLst>
        </pc:spChg>
        <pc:spChg chg="add">
          <ac:chgData name="ELIECER AGUILAR" userId="74647e9a-befb-41cd-89cb-8ec268702c57" providerId="ADAL" clId="{9556C15D-E3BF-457F-A329-E354ECCC4B89}" dt="2022-12-03T18:19:35.376" v="114" actId="26606"/>
          <ac:spMkLst>
            <pc:docMk/>
            <pc:sldMk cId="1051344136" sldId="272"/>
            <ac:spMk id="8" creationId="{5A0118C5-4F8D-4CF4-BADD-53FEACC6C42A}"/>
          </ac:spMkLst>
        </pc:spChg>
        <pc:spChg chg="add">
          <ac:chgData name="ELIECER AGUILAR" userId="74647e9a-befb-41cd-89cb-8ec268702c57" providerId="ADAL" clId="{9556C15D-E3BF-457F-A329-E354ECCC4B89}" dt="2022-12-03T18:19:35.376" v="114" actId="26606"/>
          <ac:spMkLst>
            <pc:docMk/>
            <pc:sldMk cId="1051344136" sldId="272"/>
            <ac:spMk id="10" creationId="{4E0A5C5C-2A95-428E-9F6A-0D29EBD57C9F}"/>
          </ac:spMkLst>
        </pc:spChg>
        <pc:spChg chg="add">
          <ac:chgData name="ELIECER AGUILAR" userId="74647e9a-befb-41cd-89cb-8ec268702c57" providerId="ADAL" clId="{9556C15D-E3BF-457F-A329-E354ECCC4B89}" dt="2022-12-03T18:19:35.376" v="114" actId="26606"/>
          <ac:spMkLst>
            <pc:docMk/>
            <pc:sldMk cId="1051344136" sldId="272"/>
            <ac:spMk id="12" creationId="{1056F38F-7C4E-461D-8709-7D0024AE1F79}"/>
          </ac:spMkLst>
        </pc:spChg>
        <pc:spChg chg="add">
          <ac:chgData name="ELIECER AGUILAR" userId="74647e9a-befb-41cd-89cb-8ec268702c57" providerId="ADAL" clId="{9556C15D-E3BF-457F-A329-E354ECCC4B89}" dt="2022-12-03T18:19:35.376" v="114" actId="26606"/>
          <ac:spMkLst>
            <pc:docMk/>
            <pc:sldMk cId="1051344136" sldId="272"/>
            <ac:spMk id="14" creationId="{C7278469-3C3C-49CE-AEEE-E176A4900B78}"/>
          </ac:spMkLst>
        </pc:spChg>
        <pc:spChg chg="add">
          <ac:chgData name="ELIECER AGUILAR" userId="74647e9a-befb-41cd-89cb-8ec268702c57" providerId="ADAL" clId="{9556C15D-E3BF-457F-A329-E354ECCC4B89}" dt="2022-12-03T18:19:35.376" v="114" actId="26606"/>
          <ac:spMkLst>
            <pc:docMk/>
            <pc:sldMk cId="1051344136" sldId="272"/>
            <ac:spMk id="20" creationId="{4C6598AB-1C17-4D54-951C-A082D94ACB7A}"/>
          </ac:spMkLst>
        </pc:spChg>
        <pc:spChg chg="add">
          <ac:chgData name="ELIECER AGUILAR" userId="74647e9a-befb-41cd-89cb-8ec268702c57" providerId="ADAL" clId="{9556C15D-E3BF-457F-A329-E354ECCC4B89}" dt="2022-12-03T18:19:35.376" v="114" actId="26606"/>
          <ac:spMkLst>
            <pc:docMk/>
            <pc:sldMk cId="1051344136" sldId="272"/>
            <ac:spMk id="22" creationId="{C83B66D7-137D-4AC1-B172-53D60F08BEB5}"/>
          </ac:spMkLst>
        </pc:spChg>
        <pc:spChg chg="add">
          <ac:chgData name="ELIECER AGUILAR" userId="74647e9a-befb-41cd-89cb-8ec268702c57" providerId="ADAL" clId="{9556C15D-E3BF-457F-A329-E354ECCC4B89}" dt="2022-12-03T18:19:35.376" v="114" actId="26606"/>
          <ac:spMkLst>
            <pc:docMk/>
            <pc:sldMk cId="1051344136" sldId="272"/>
            <ac:spMk id="24" creationId="{F6B92503-6984-4D15-8B98-8718709B785D}"/>
          </ac:spMkLst>
        </pc:spChg>
        <pc:spChg chg="add">
          <ac:chgData name="ELIECER AGUILAR" userId="74647e9a-befb-41cd-89cb-8ec268702c57" providerId="ADAL" clId="{9556C15D-E3BF-457F-A329-E354ECCC4B89}" dt="2022-12-03T18:19:35.376" v="114" actId="26606"/>
          <ac:spMkLst>
            <pc:docMk/>
            <pc:sldMk cId="1051344136" sldId="272"/>
            <ac:spMk id="26" creationId="{08DDF938-524E-4C18-A47D-C00627832366}"/>
          </ac:spMkLst>
        </pc:spChg>
        <pc:grpChg chg="add">
          <ac:chgData name="ELIECER AGUILAR" userId="74647e9a-befb-41cd-89cb-8ec268702c57" providerId="ADAL" clId="{9556C15D-E3BF-457F-A329-E354ECCC4B89}" dt="2022-12-03T18:19:35.376" v="114" actId="26606"/>
          <ac:grpSpMkLst>
            <pc:docMk/>
            <pc:sldMk cId="1051344136" sldId="272"/>
            <ac:grpSpMk id="16" creationId="{93DC754C-7E09-422D-A8BB-AF632E90DFA2}"/>
          </ac:grpSpMkLst>
        </pc:grpChg>
        <pc:grpChg chg="add">
          <ac:chgData name="ELIECER AGUILAR" userId="74647e9a-befb-41cd-89cb-8ec268702c57" providerId="ADAL" clId="{9556C15D-E3BF-457F-A329-E354ECCC4B89}" dt="2022-12-03T18:19:35.376" v="114" actId="26606"/>
          <ac:grpSpMkLst>
            <pc:docMk/>
            <pc:sldMk cId="1051344136" sldId="272"/>
            <ac:grpSpMk id="28" creationId="{3773FAF5-C452-4455-9411-D6AF5EBD4CA9}"/>
          </ac:grpSpMkLst>
        </pc:grpChg>
      </pc:sldChg>
      <pc:sldChg chg="addSp delSp modSp mod setBg">
        <pc:chgData name="ELIECER AGUILAR" userId="74647e9a-befb-41cd-89cb-8ec268702c57" providerId="ADAL" clId="{9556C15D-E3BF-457F-A329-E354ECCC4B89}" dt="2022-12-03T18:20:43.527" v="130" actId="26606"/>
        <pc:sldMkLst>
          <pc:docMk/>
          <pc:sldMk cId="1249345521" sldId="273"/>
        </pc:sldMkLst>
        <pc:spChg chg="mod">
          <ac:chgData name="ELIECER AGUILAR" userId="74647e9a-befb-41cd-89cb-8ec268702c57" providerId="ADAL" clId="{9556C15D-E3BF-457F-A329-E354ECCC4B89}" dt="2022-12-03T18:20:43.527" v="130" actId="26606"/>
          <ac:spMkLst>
            <pc:docMk/>
            <pc:sldMk cId="1249345521" sldId="273"/>
            <ac:spMk id="2" creationId="{42F2B89F-E049-4284-A75D-E107D11BAB31}"/>
          </ac:spMkLst>
        </pc:spChg>
        <pc:spChg chg="add del mod">
          <ac:chgData name="ELIECER AGUILAR" userId="74647e9a-befb-41cd-89cb-8ec268702c57" providerId="ADAL" clId="{9556C15D-E3BF-457F-A329-E354ECCC4B89}" dt="2022-12-03T18:20:31.228" v="126" actId="478"/>
          <ac:spMkLst>
            <pc:docMk/>
            <pc:sldMk cId="1249345521" sldId="273"/>
            <ac:spMk id="10" creationId="{25D29B73-F278-40EE-8DA6-75D63AC2C232}"/>
          </ac:spMkLst>
        </pc:spChg>
        <pc:spChg chg="add del">
          <ac:chgData name="ELIECER AGUILAR" userId="74647e9a-befb-41cd-89cb-8ec268702c57" providerId="ADAL" clId="{9556C15D-E3BF-457F-A329-E354ECCC4B89}" dt="2022-12-03T18:20:43.517" v="129" actId="26606"/>
          <ac:spMkLst>
            <pc:docMk/>
            <pc:sldMk cId="1249345521" sldId="273"/>
            <ac:spMk id="13" creationId="{489B7BFD-8F45-4093-AD9C-91B15B0503D9}"/>
          </ac:spMkLst>
        </pc:spChg>
        <pc:spChg chg="add del">
          <ac:chgData name="ELIECER AGUILAR" userId="74647e9a-befb-41cd-89cb-8ec268702c57" providerId="ADAL" clId="{9556C15D-E3BF-457F-A329-E354ECCC4B89}" dt="2022-12-03T18:20:43.517" v="129" actId="26606"/>
          <ac:spMkLst>
            <pc:docMk/>
            <pc:sldMk cId="1249345521" sldId="273"/>
            <ac:spMk id="19" creationId="{1D5AFED5-EFBA-4DCE-A2F2-3B1B736014C0}"/>
          </ac:spMkLst>
        </pc:spChg>
        <pc:spChg chg="add del">
          <ac:chgData name="ELIECER AGUILAR" userId="74647e9a-befb-41cd-89cb-8ec268702c57" providerId="ADAL" clId="{9556C15D-E3BF-457F-A329-E354ECCC4B89}" dt="2022-12-03T18:20:43.517" v="129" actId="26606"/>
          <ac:spMkLst>
            <pc:docMk/>
            <pc:sldMk cId="1249345521" sldId="273"/>
            <ac:spMk id="21" creationId="{BB06BF2F-5822-4F90-BF7D-7FDA657612AF}"/>
          </ac:spMkLst>
        </pc:spChg>
        <pc:spChg chg="add del">
          <ac:chgData name="ELIECER AGUILAR" userId="74647e9a-befb-41cd-89cb-8ec268702c57" providerId="ADAL" clId="{9556C15D-E3BF-457F-A329-E354ECCC4B89}" dt="2022-12-03T18:20:43.517" v="129" actId="26606"/>
          <ac:spMkLst>
            <pc:docMk/>
            <pc:sldMk cId="1249345521" sldId="273"/>
            <ac:spMk id="23" creationId="{AFBE702A-233C-4424-B0B6-5435E4A34CFA}"/>
          </ac:spMkLst>
        </pc:spChg>
        <pc:spChg chg="add del">
          <ac:chgData name="ELIECER AGUILAR" userId="74647e9a-befb-41cd-89cb-8ec268702c57" providerId="ADAL" clId="{9556C15D-E3BF-457F-A329-E354ECCC4B89}" dt="2022-12-03T18:20:43.517" v="129" actId="26606"/>
          <ac:spMkLst>
            <pc:docMk/>
            <pc:sldMk cId="1249345521" sldId="273"/>
            <ac:spMk id="25" creationId="{AE689860-A291-4B0F-AB65-421F8C20E2E1}"/>
          </ac:spMkLst>
        </pc:spChg>
        <pc:spChg chg="add del">
          <ac:chgData name="ELIECER AGUILAR" userId="74647e9a-befb-41cd-89cb-8ec268702c57" providerId="ADAL" clId="{9556C15D-E3BF-457F-A329-E354ECCC4B89}" dt="2022-12-03T18:20:43.517" v="129" actId="26606"/>
          <ac:spMkLst>
            <pc:docMk/>
            <pc:sldMk cId="1249345521" sldId="273"/>
            <ac:spMk id="27" creationId="{C82BEF57-041E-4DE3-B65C-CBE71211B3DE}"/>
          </ac:spMkLst>
        </pc:spChg>
        <pc:spChg chg="add del">
          <ac:chgData name="ELIECER AGUILAR" userId="74647e9a-befb-41cd-89cb-8ec268702c57" providerId="ADAL" clId="{9556C15D-E3BF-457F-A329-E354ECCC4B89}" dt="2022-12-03T18:20:43.517" v="129" actId="26606"/>
          <ac:spMkLst>
            <pc:docMk/>
            <pc:sldMk cId="1249345521" sldId="273"/>
            <ac:spMk id="29" creationId="{D9DFE8A5-DCEC-4A43-B613-D62AC8C5734F}"/>
          </ac:spMkLst>
        </pc:spChg>
        <pc:spChg chg="add del">
          <ac:chgData name="ELIECER AGUILAR" userId="74647e9a-befb-41cd-89cb-8ec268702c57" providerId="ADAL" clId="{9556C15D-E3BF-457F-A329-E354ECCC4B89}" dt="2022-12-03T18:20:43.517" v="129" actId="26606"/>
          <ac:spMkLst>
            <pc:docMk/>
            <pc:sldMk cId="1249345521" sldId="273"/>
            <ac:spMk id="31" creationId="{45E0BF71-78CD-4FD9-BB54-48CD14158971}"/>
          </ac:spMkLst>
        </pc:spChg>
        <pc:spChg chg="add del">
          <ac:chgData name="ELIECER AGUILAR" userId="74647e9a-befb-41cd-89cb-8ec268702c57" providerId="ADAL" clId="{9556C15D-E3BF-457F-A329-E354ECCC4B89}" dt="2022-12-03T18:20:43.517" v="129" actId="26606"/>
          <ac:spMkLst>
            <pc:docMk/>
            <pc:sldMk cId="1249345521" sldId="273"/>
            <ac:spMk id="33" creationId="{26B7664A-BE61-4A65-B937-A31E08B8B9AD}"/>
          </ac:spMkLst>
        </pc:spChg>
        <pc:spChg chg="add del">
          <ac:chgData name="ELIECER AGUILAR" userId="74647e9a-befb-41cd-89cb-8ec268702c57" providerId="ADAL" clId="{9556C15D-E3BF-457F-A329-E354ECCC4B89}" dt="2022-12-03T18:20:43.517" v="129" actId="26606"/>
          <ac:spMkLst>
            <pc:docMk/>
            <pc:sldMk cId="1249345521" sldId="273"/>
            <ac:spMk id="42" creationId="{87045360-A428-4E4B-989C-E4EF4D92037A}"/>
          </ac:spMkLst>
        </pc:spChg>
        <pc:spChg chg="add">
          <ac:chgData name="ELIECER AGUILAR" userId="74647e9a-befb-41cd-89cb-8ec268702c57" providerId="ADAL" clId="{9556C15D-E3BF-457F-A329-E354ECCC4B89}" dt="2022-12-03T18:20:43.527" v="130" actId="26606"/>
          <ac:spMkLst>
            <pc:docMk/>
            <pc:sldMk cId="1249345521" sldId="273"/>
            <ac:spMk id="45" creationId="{247AB924-1B87-43FC-B7C7-B112D5C51A0E}"/>
          </ac:spMkLst>
        </pc:spChg>
        <pc:grpChg chg="add del">
          <ac:chgData name="ELIECER AGUILAR" userId="74647e9a-befb-41cd-89cb-8ec268702c57" providerId="ADAL" clId="{9556C15D-E3BF-457F-A329-E354ECCC4B89}" dt="2022-12-03T18:20:43.517" v="129" actId="26606"/>
          <ac:grpSpMkLst>
            <pc:docMk/>
            <pc:sldMk cId="1249345521" sldId="273"/>
            <ac:grpSpMk id="15" creationId="{CE13B848-F9EE-4456-8D73-C25390B65428}"/>
          </ac:grpSpMkLst>
        </pc:grpChg>
        <pc:grpChg chg="add del">
          <ac:chgData name="ELIECER AGUILAR" userId="74647e9a-befb-41cd-89cb-8ec268702c57" providerId="ADAL" clId="{9556C15D-E3BF-457F-A329-E354ECCC4B89}" dt="2022-12-03T18:20:43.517" v="129" actId="26606"/>
          <ac:grpSpMkLst>
            <pc:docMk/>
            <pc:sldMk cId="1249345521" sldId="273"/>
            <ac:grpSpMk id="35" creationId="{FB9739EB-7F66-433D-841F-AB3CD18700B7}"/>
          </ac:grpSpMkLst>
        </pc:grpChg>
        <pc:graphicFrameChg chg="del modGraphic">
          <ac:chgData name="ELIECER AGUILAR" userId="74647e9a-befb-41cd-89cb-8ec268702c57" providerId="ADAL" clId="{9556C15D-E3BF-457F-A329-E354ECCC4B89}" dt="2022-12-03T18:20:13.966" v="122" actId="478"/>
          <ac:graphicFrameMkLst>
            <pc:docMk/>
            <pc:sldMk cId="1249345521" sldId="273"/>
            <ac:graphicFrameMk id="4" creationId="{51B19B4C-9DA0-4BC9-B67A-D859C1D0BC7A}"/>
          </ac:graphicFrameMkLst>
        </pc:graphicFrameChg>
        <pc:graphicFrameChg chg="del">
          <ac:chgData name="ELIECER AGUILAR" userId="74647e9a-befb-41cd-89cb-8ec268702c57" providerId="ADAL" clId="{9556C15D-E3BF-457F-A329-E354ECCC4B89}" dt="2022-12-03T18:20:18.332" v="123" actId="478"/>
          <ac:graphicFrameMkLst>
            <pc:docMk/>
            <pc:sldMk cId="1249345521" sldId="273"/>
            <ac:graphicFrameMk id="5" creationId="{836EE35C-B0A9-48A4-B278-56DB505B5226}"/>
          </ac:graphicFrameMkLst>
        </pc:graphicFrameChg>
        <pc:graphicFrameChg chg="del">
          <ac:chgData name="ELIECER AGUILAR" userId="74647e9a-befb-41cd-89cb-8ec268702c57" providerId="ADAL" clId="{9556C15D-E3BF-457F-A329-E354ECCC4B89}" dt="2022-12-03T18:20:29.016" v="125" actId="478"/>
          <ac:graphicFrameMkLst>
            <pc:docMk/>
            <pc:sldMk cId="1249345521" sldId="273"/>
            <ac:graphicFrameMk id="6" creationId="{9633ED70-AD40-4F53-A927-48DEE5B282F9}"/>
          </ac:graphicFrameMkLst>
        </pc:graphicFrameChg>
        <pc:picChg chg="add mod ord">
          <ac:chgData name="ELIECER AGUILAR" userId="74647e9a-befb-41cd-89cb-8ec268702c57" providerId="ADAL" clId="{9556C15D-E3BF-457F-A329-E354ECCC4B89}" dt="2022-12-03T18:20:43.527" v="130" actId="26606"/>
          <ac:picMkLst>
            <pc:docMk/>
            <pc:sldMk cId="1249345521" sldId="273"/>
            <ac:picMk id="3" creationId="{EB41E473-ECCE-435A-80D1-FF3F74FFE419}"/>
          </ac:picMkLst>
        </pc:picChg>
        <pc:picChg chg="add mod">
          <ac:chgData name="ELIECER AGUILAR" userId="74647e9a-befb-41cd-89cb-8ec268702c57" providerId="ADAL" clId="{9556C15D-E3BF-457F-A329-E354ECCC4B89}" dt="2022-12-03T18:20:43.527" v="130" actId="26606"/>
          <ac:picMkLst>
            <pc:docMk/>
            <pc:sldMk cId="1249345521" sldId="273"/>
            <ac:picMk id="7" creationId="{2A443D54-61A8-4029-9901-C81F931AA974}"/>
          </ac:picMkLst>
        </pc:picChg>
        <pc:picChg chg="add mod">
          <ac:chgData name="ELIECER AGUILAR" userId="74647e9a-befb-41cd-89cb-8ec268702c57" providerId="ADAL" clId="{9556C15D-E3BF-457F-A329-E354ECCC4B89}" dt="2022-12-03T18:20:43.527" v="130" actId="26606"/>
          <ac:picMkLst>
            <pc:docMk/>
            <pc:sldMk cId="1249345521" sldId="273"/>
            <ac:picMk id="8" creationId="{396BE232-72A8-4201-9731-C0E1DE6CC4B0}"/>
          </ac:picMkLst>
        </pc:picChg>
        <pc:cxnChg chg="add">
          <ac:chgData name="ELIECER AGUILAR" userId="74647e9a-befb-41cd-89cb-8ec268702c57" providerId="ADAL" clId="{9556C15D-E3BF-457F-A329-E354ECCC4B89}" dt="2022-12-03T18:20:43.527" v="130" actId="26606"/>
          <ac:cxnSpMkLst>
            <pc:docMk/>
            <pc:sldMk cId="1249345521" sldId="273"/>
            <ac:cxnSpMk id="44" creationId="{99AE2756-0FC4-4155-83E7-58AAAB63E757}"/>
          </ac:cxnSpMkLst>
        </pc:cxnChg>
        <pc:cxnChg chg="add">
          <ac:chgData name="ELIECER AGUILAR" userId="74647e9a-befb-41cd-89cb-8ec268702c57" providerId="ADAL" clId="{9556C15D-E3BF-457F-A329-E354ECCC4B89}" dt="2022-12-03T18:20:43.527" v="130" actId="26606"/>
          <ac:cxnSpMkLst>
            <pc:docMk/>
            <pc:sldMk cId="1249345521" sldId="273"/>
            <ac:cxnSpMk id="46" creationId="{818DC98F-4057-4645-B948-F604F39A9CFE}"/>
          </ac:cxnSpMkLst>
        </pc:cxnChg>
        <pc:cxnChg chg="add">
          <ac:chgData name="ELIECER AGUILAR" userId="74647e9a-befb-41cd-89cb-8ec268702c57" providerId="ADAL" clId="{9556C15D-E3BF-457F-A329-E354ECCC4B89}" dt="2022-12-03T18:20:43.527" v="130" actId="26606"/>
          <ac:cxnSpMkLst>
            <pc:docMk/>
            <pc:sldMk cId="1249345521" sldId="273"/>
            <ac:cxnSpMk id="47" creationId="{DAD2B705-4A9B-408D-AA80-4F41045E09DE}"/>
          </ac:cxnSpMkLst>
        </pc:cxnChg>
      </pc:sldChg>
      <pc:sldChg chg="addSp delSp modSp mod setClrOvrMap">
        <pc:chgData name="ELIECER AGUILAR" userId="74647e9a-befb-41cd-89cb-8ec268702c57" providerId="ADAL" clId="{9556C15D-E3BF-457F-A329-E354ECCC4B89}" dt="2022-12-03T18:22:04.730" v="140" actId="403"/>
        <pc:sldMkLst>
          <pc:docMk/>
          <pc:sldMk cId="907218784" sldId="274"/>
        </pc:sldMkLst>
        <pc:spChg chg="mod">
          <ac:chgData name="ELIECER AGUILAR" userId="74647e9a-befb-41cd-89cb-8ec268702c57" providerId="ADAL" clId="{9556C15D-E3BF-457F-A329-E354ECCC4B89}" dt="2022-12-03T18:22:04.730" v="140" actId="403"/>
          <ac:spMkLst>
            <pc:docMk/>
            <pc:sldMk cId="907218784" sldId="274"/>
            <ac:spMk id="2" creationId="{A6CF4519-8B21-4080-BF1E-97E3D5E2C232}"/>
          </ac:spMkLst>
        </pc:spChg>
        <pc:spChg chg="mod ord">
          <ac:chgData name="ELIECER AGUILAR" userId="74647e9a-befb-41cd-89cb-8ec268702c57" providerId="ADAL" clId="{9556C15D-E3BF-457F-A329-E354ECCC4B89}" dt="2022-12-03T18:21:58.070" v="138" actId="403"/>
          <ac:spMkLst>
            <pc:docMk/>
            <pc:sldMk cId="907218784" sldId="274"/>
            <ac:spMk id="3" creationId="{AF8E33FE-9E27-4925-9A0B-5C5484C26334}"/>
          </ac:spMkLst>
        </pc:spChg>
        <pc:spChg chg="add del">
          <ac:chgData name="ELIECER AGUILAR" userId="74647e9a-befb-41cd-89cb-8ec268702c57" providerId="ADAL" clId="{9556C15D-E3BF-457F-A329-E354ECCC4B89}" dt="2022-12-03T18:21:44.821" v="135" actId="26606"/>
          <ac:spMkLst>
            <pc:docMk/>
            <pc:sldMk cId="907218784" sldId="274"/>
            <ac:spMk id="71" creationId="{2B97F24A-32CE-4C1C-A50D-3016B394DCFB}"/>
          </ac:spMkLst>
        </pc:spChg>
        <pc:spChg chg="add del">
          <ac:chgData name="ELIECER AGUILAR" userId="74647e9a-befb-41cd-89cb-8ec268702c57" providerId="ADAL" clId="{9556C15D-E3BF-457F-A329-E354ECCC4B89}" dt="2022-12-03T18:21:44.821" v="135" actId="26606"/>
          <ac:spMkLst>
            <pc:docMk/>
            <pc:sldMk cId="907218784" sldId="274"/>
            <ac:spMk id="73" creationId="{CD8B4F24-440B-49E9-B85D-733523DC064B}"/>
          </ac:spMkLst>
        </pc:spChg>
        <pc:spChg chg="add del">
          <ac:chgData name="ELIECER AGUILAR" userId="74647e9a-befb-41cd-89cb-8ec268702c57" providerId="ADAL" clId="{9556C15D-E3BF-457F-A329-E354ECCC4B89}" dt="2022-12-03T18:21:38.483" v="132" actId="26606"/>
          <ac:spMkLst>
            <pc:docMk/>
            <pc:sldMk cId="907218784" sldId="274"/>
            <ac:spMk id="9223" creationId="{5A0118C5-4F8D-4CF4-BADD-53FEACC6C42A}"/>
          </ac:spMkLst>
        </pc:spChg>
        <pc:spChg chg="add">
          <ac:chgData name="ELIECER AGUILAR" userId="74647e9a-befb-41cd-89cb-8ec268702c57" providerId="ADAL" clId="{9556C15D-E3BF-457F-A329-E354ECCC4B89}" dt="2022-12-03T18:21:44.821" v="135" actId="26606"/>
          <ac:spMkLst>
            <pc:docMk/>
            <pc:sldMk cId="907218784" sldId="274"/>
            <ac:spMk id="9227" creationId="{55D4142C-5077-457F-A6AD-3FECFDB39685}"/>
          </ac:spMkLst>
        </pc:spChg>
        <pc:spChg chg="add del">
          <ac:chgData name="ELIECER AGUILAR" userId="74647e9a-befb-41cd-89cb-8ec268702c57" providerId="ADAL" clId="{9556C15D-E3BF-457F-A329-E354ECCC4B89}" dt="2022-12-03T18:21:38.483" v="132" actId="26606"/>
          <ac:spMkLst>
            <pc:docMk/>
            <pc:sldMk cId="907218784" sldId="274"/>
            <ac:spMk id="9229" creationId="{4E0A5C5C-2A95-428E-9F6A-0D29EBD57C9F}"/>
          </ac:spMkLst>
        </pc:spChg>
        <pc:spChg chg="add del">
          <ac:chgData name="ELIECER AGUILAR" userId="74647e9a-befb-41cd-89cb-8ec268702c57" providerId="ADAL" clId="{9556C15D-E3BF-457F-A329-E354ECCC4B89}" dt="2022-12-03T18:21:44.808" v="134" actId="26606"/>
          <ac:spMkLst>
            <pc:docMk/>
            <pc:sldMk cId="907218784" sldId="274"/>
            <ac:spMk id="9242" creationId="{5A0118C5-4F8D-4CF4-BADD-53FEACC6C42A}"/>
          </ac:spMkLst>
        </pc:spChg>
        <pc:spChg chg="add del">
          <ac:chgData name="ELIECER AGUILAR" userId="74647e9a-befb-41cd-89cb-8ec268702c57" providerId="ADAL" clId="{9556C15D-E3BF-457F-A329-E354ECCC4B89}" dt="2022-12-03T18:21:44.808" v="134" actId="26606"/>
          <ac:spMkLst>
            <pc:docMk/>
            <pc:sldMk cId="907218784" sldId="274"/>
            <ac:spMk id="9243" creationId="{3C1D1FA3-6212-4B97-9B1E-C7F81247C2B9}"/>
          </ac:spMkLst>
        </pc:spChg>
        <pc:spChg chg="add del">
          <ac:chgData name="ELIECER AGUILAR" userId="74647e9a-befb-41cd-89cb-8ec268702c57" providerId="ADAL" clId="{9556C15D-E3BF-457F-A329-E354ECCC4B89}" dt="2022-12-03T18:21:44.808" v="134" actId="26606"/>
          <ac:spMkLst>
            <pc:docMk/>
            <pc:sldMk cId="907218784" sldId="274"/>
            <ac:spMk id="9244" creationId="{11C51958-04D4-4687-95A2-95DCDCF47464}"/>
          </ac:spMkLst>
        </pc:spChg>
        <pc:spChg chg="add del">
          <ac:chgData name="ELIECER AGUILAR" userId="74647e9a-befb-41cd-89cb-8ec268702c57" providerId="ADAL" clId="{9556C15D-E3BF-457F-A329-E354ECCC4B89}" dt="2022-12-03T18:21:44.808" v="134" actId="26606"/>
          <ac:spMkLst>
            <pc:docMk/>
            <pc:sldMk cId="907218784" sldId="274"/>
            <ac:spMk id="9245" creationId="{79AFCB35-9C04-4524-A0B1-57FF6865D013}"/>
          </ac:spMkLst>
        </pc:spChg>
        <pc:spChg chg="add del">
          <ac:chgData name="ELIECER AGUILAR" userId="74647e9a-befb-41cd-89cb-8ec268702c57" providerId="ADAL" clId="{9556C15D-E3BF-457F-A329-E354ECCC4B89}" dt="2022-12-03T18:21:44.808" v="134" actId="26606"/>
          <ac:spMkLst>
            <pc:docMk/>
            <pc:sldMk cId="907218784" sldId="274"/>
            <ac:spMk id="9246" creationId="{D11AD2AD-0BA0-4DD3-8EEA-84686A0E718C}"/>
          </ac:spMkLst>
        </pc:spChg>
        <pc:spChg chg="add">
          <ac:chgData name="ELIECER AGUILAR" userId="74647e9a-befb-41cd-89cb-8ec268702c57" providerId="ADAL" clId="{9556C15D-E3BF-457F-A329-E354ECCC4B89}" dt="2022-12-03T18:21:44.821" v="135" actId="26606"/>
          <ac:spMkLst>
            <pc:docMk/>
            <pc:sldMk cId="907218784" sldId="274"/>
            <ac:spMk id="9253" creationId="{21A75659-5A6F-4F77-9679-678A00B9D8DC}"/>
          </ac:spMkLst>
        </pc:spChg>
        <pc:spChg chg="add">
          <ac:chgData name="ELIECER AGUILAR" userId="74647e9a-befb-41cd-89cb-8ec268702c57" providerId="ADAL" clId="{9556C15D-E3BF-457F-A329-E354ECCC4B89}" dt="2022-12-03T18:21:44.821" v="135" actId="26606"/>
          <ac:spMkLst>
            <pc:docMk/>
            <pc:sldMk cId="907218784" sldId="274"/>
            <ac:spMk id="9254" creationId="{E30A3A45-140E-431E-AED0-07EF836310B3}"/>
          </ac:spMkLst>
        </pc:spChg>
        <pc:spChg chg="add">
          <ac:chgData name="ELIECER AGUILAR" userId="74647e9a-befb-41cd-89cb-8ec268702c57" providerId="ADAL" clId="{9556C15D-E3BF-457F-A329-E354ECCC4B89}" dt="2022-12-03T18:21:44.821" v="135" actId="26606"/>
          <ac:spMkLst>
            <pc:docMk/>
            <pc:sldMk cId="907218784" sldId="274"/>
            <ac:spMk id="9255" creationId="{7A5F0580-5EE9-419F-96EE-B6529EF6E7D0}"/>
          </ac:spMkLst>
        </pc:spChg>
        <pc:grpChg chg="add del">
          <ac:chgData name="ELIECER AGUILAR" userId="74647e9a-befb-41cd-89cb-8ec268702c57" providerId="ADAL" clId="{9556C15D-E3BF-457F-A329-E354ECCC4B89}" dt="2022-12-03T18:21:38.483" v="132" actId="26606"/>
          <ac:grpSpMkLst>
            <pc:docMk/>
            <pc:sldMk cId="907218784" sldId="274"/>
            <ac:grpSpMk id="9225" creationId="{2A638C7D-9088-41A9-88A0-7357157BC168}"/>
          </ac:grpSpMkLst>
        </pc:grpChg>
        <pc:grpChg chg="add del">
          <ac:chgData name="ELIECER AGUILAR" userId="74647e9a-befb-41cd-89cb-8ec268702c57" providerId="ADAL" clId="{9556C15D-E3BF-457F-A329-E354ECCC4B89}" dt="2022-12-03T18:21:38.483" v="132" actId="26606"/>
          <ac:grpSpMkLst>
            <pc:docMk/>
            <pc:sldMk cId="907218784" sldId="274"/>
            <ac:grpSpMk id="9231" creationId="{3F219210-B16A-47B6-9AA8-207DAFF37E66}"/>
          </ac:grpSpMkLst>
        </pc:grpChg>
        <pc:grpChg chg="add del">
          <ac:chgData name="ELIECER AGUILAR" userId="74647e9a-befb-41cd-89cb-8ec268702c57" providerId="ADAL" clId="{9556C15D-E3BF-457F-A329-E354ECCC4B89}" dt="2022-12-03T18:21:38.483" v="132" actId="26606"/>
          <ac:grpSpMkLst>
            <pc:docMk/>
            <pc:sldMk cId="907218784" sldId="274"/>
            <ac:grpSpMk id="9235" creationId="{582A903B-6B78-4F0A-B7C9-3D80499020B8}"/>
          </ac:grpSpMkLst>
        </pc:grpChg>
        <pc:grpChg chg="add del">
          <ac:chgData name="ELIECER AGUILAR" userId="74647e9a-befb-41cd-89cb-8ec268702c57" providerId="ADAL" clId="{9556C15D-E3BF-457F-A329-E354ECCC4B89}" dt="2022-12-03T18:21:44.808" v="134" actId="26606"/>
          <ac:grpSpMkLst>
            <pc:docMk/>
            <pc:sldMk cId="907218784" sldId="274"/>
            <ac:grpSpMk id="9247" creationId="{0C156BF8-7FF7-440F-BE2B-417DFFE8BFA5}"/>
          </ac:grpSpMkLst>
        </pc:grpChg>
        <pc:picChg chg="mod ord">
          <ac:chgData name="ELIECER AGUILAR" userId="74647e9a-befb-41cd-89cb-8ec268702c57" providerId="ADAL" clId="{9556C15D-E3BF-457F-A329-E354ECCC4B89}" dt="2022-12-03T18:21:44.821" v="135" actId="26606"/>
          <ac:picMkLst>
            <pc:docMk/>
            <pc:sldMk cId="907218784" sldId="274"/>
            <ac:picMk id="9218" creationId="{84EC6EE4-5D4D-4CF9-9EE7-49DB0ED6AFDD}"/>
          </ac:picMkLst>
        </pc:picChg>
      </pc:sldChg>
      <pc:sldChg chg="addSp delSp modSp mod">
        <pc:chgData name="ELIECER AGUILAR" userId="74647e9a-befb-41cd-89cb-8ec268702c57" providerId="ADAL" clId="{9556C15D-E3BF-457F-A329-E354ECCC4B89}" dt="2022-12-03T18:19:14.280" v="112" actId="26606"/>
        <pc:sldMkLst>
          <pc:docMk/>
          <pc:sldMk cId="1822901786" sldId="275"/>
        </pc:sldMkLst>
        <pc:spChg chg="mod">
          <ac:chgData name="ELIECER AGUILAR" userId="74647e9a-befb-41cd-89cb-8ec268702c57" providerId="ADAL" clId="{9556C15D-E3BF-457F-A329-E354ECCC4B89}" dt="2022-12-03T18:19:14.280" v="112" actId="26606"/>
          <ac:spMkLst>
            <pc:docMk/>
            <pc:sldMk cId="1822901786" sldId="275"/>
            <ac:spMk id="2" creationId="{7FA0D57F-288D-43C9-8A50-8B9386C7E7FC}"/>
          </ac:spMkLst>
        </pc:spChg>
        <pc:spChg chg="del">
          <ac:chgData name="ELIECER AGUILAR" userId="74647e9a-befb-41cd-89cb-8ec268702c57" providerId="ADAL" clId="{9556C15D-E3BF-457F-A329-E354ECCC4B89}" dt="2022-12-03T18:19:14.280" v="112" actId="26606"/>
          <ac:spMkLst>
            <pc:docMk/>
            <pc:sldMk cId="1822901786" sldId="275"/>
            <ac:spMk id="10" creationId="{D4771268-CB57-404A-9271-370EB28F6090}"/>
          </ac:spMkLst>
        </pc:spChg>
        <pc:spChg chg="add">
          <ac:chgData name="ELIECER AGUILAR" userId="74647e9a-befb-41cd-89cb-8ec268702c57" providerId="ADAL" clId="{9556C15D-E3BF-457F-A329-E354ECCC4B89}" dt="2022-12-03T18:19:14.280" v="112" actId="26606"/>
          <ac:spMkLst>
            <pc:docMk/>
            <pc:sldMk cId="1822901786" sldId="275"/>
            <ac:spMk id="15" creationId="{3A397E3E-B90C-4D82-BAAA-36F7AC6A4565}"/>
          </ac:spMkLst>
        </pc:spChg>
        <pc:spChg chg="add">
          <ac:chgData name="ELIECER AGUILAR" userId="74647e9a-befb-41cd-89cb-8ec268702c57" providerId="ADAL" clId="{9556C15D-E3BF-457F-A329-E354ECCC4B89}" dt="2022-12-03T18:19:14.280" v="112" actId="26606"/>
          <ac:spMkLst>
            <pc:docMk/>
            <pc:sldMk cId="1822901786" sldId="275"/>
            <ac:spMk id="17" creationId="{A19B25F6-D845-46F3-BA69-3D48CEF7EFE5}"/>
          </ac:spMkLst>
        </pc:spChg>
        <pc:spChg chg="add">
          <ac:chgData name="ELIECER AGUILAR" userId="74647e9a-befb-41cd-89cb-8ec268702c57" providerId="ADAL" clId="{9556C15D-E3BF-457F-A329-E354ECCC4B89}" dt="2022-12-03T18:19:14.280" v="112" actId="26606"/>
          <ac:spMkLst>
            <pc:docMk/>
            <pc:sldMk cId="1822901786" sldId="275"/>
            <ac:spMk id="19" creationId="{5FAC0226-4651-4BF7-AA72-6DB611F80F94}"/>
          </ac:spMkLst>
        </pc:spChg>
        <pc:spChg chg="add">
          <ac:chgData name="ELIECER AGUILAR" userId="74647e9a-befb-41cd-89cb-8ec268702c57" providerId="ADAL" clId="{9556C15D-E3BF-457F-A329-E354ECCC4B89}" dt="2022-12-03T18:19:14.280" v="112" actId="26606"/>
          <ac:spMkLst>
            <pc:docMk/>
            <pc:sldMk cId="1822901786" sldId="275"/>
            <ac:spMk id="21" creationId="{B8CCAA36-1E98-45B0-AAF9-D8807BA8EF22}"/>
          </ac:spMkLst>
        </pc:spChg>
        <pc:spChg chg="add">
          <ac:chgData name="ELIECER AGUILAR" userId="74647e9a-befb-41cd-89cb-8ec268702c57" providerId="ADAL" clId="{9556C15D-E3BF-457F-A329-E354ECCC4B89}" dt="2022-12-03T18:19:14.280" v="112" actId="26606"/>
          <ac:spMkLst>
            <pc:docMk/>
            <pc:sldMk cId="1822901786" sldId="275"/>
            <ac:spMk id="23" creationId="{783F456C-8972-439A-90A4-D7C52FA3A032}"/>
          </ac:spMkLst>
        </pc:spChg>
        <pc:spChg chg="add">
          <ac:chgData name="ELIECER AGUILAR" userId="74647e9a-befb-41cd-89cb-8ec268702c57" providerId="ADAL" clId="{9556C15D-E3BF-457F-A329-E354ECCC4B89}" dt="2022-12-03T18:19:14.280" v="112" actId="26606"/>
          <ac:spMkLst>
            <pc:docMk/>
            <pc:sldMk cId="1822901786" sldId="275"/>
            <ac:spMk id="25" creationId="{0390AF2C-728C-4687-B7A2-3F9C788EC361}"/>
          </ac:spMkLst>
        </pc:spChg>
        <pc:spChg chg="add">
          <ac:chgData name="ELIECER AGUILAR" userId="74647e9a-befb-41cd-89cb-8ec268702c57" providerId="ADAL" clId="{9556C15D-E3BF-457F-A329-E354ECCC4B89}" dt="2022-12-03T18:19:14.280" v="112" actId="26606"/>
          <ac:spMkLst>
            <pc:docMk/>
            <pc:sldMk cId="1822901786" sldId="275"/>
            <ac:spMk id="27" creationId="{D1C510C0-DED1-4708-AA14-355E5AFF1262}"/>
          </ac:spMkLst>
        </pc:spChg>
        <pc:spChg chg="add">
          <ac:chgData name="ELIECER AGUILAR" userId="74647e9a-befb-41cd-89cb-8ec268702c57" providerId="ADAL" clId="{9556C15D-E3BF-457F-A329-E354ECCC4B89}" dt="2022-12-03T18:19:14.280" v="112" actId="26606"/>
          <ac:spMkLst>
            <pc:docMk/>
            <pc:sldMk cId="1822901786" sldId="275"/>
            <ac:spMk id="29" creationId="{558C4F41-C97D-4755-8F7C-8C0A8E182FCF}"/>
          </ac:spMkLst>
        </pc:spChg>
        <pc:spChg chg="add">
          <ac:chgData name="ELIECER AGUILAR" userId="74647e9a-befb-41cd-89cb-8ec268702c57" providerId="ADAL" clId="{9556C15D-E3BF-457F-A329-E354ECCC4B89}" dt="2022-12-03T18:19:14.280" v="112" actId="26606"/>
          <ac:spMkLst>
            <pc:docMk/>
            <pc:sldMk cId="1822901786" sldId="275"/>
            <ac:spMk id="31" creationId="{A232F408-BBCD-48EE-ABF6-95201EF72338}"/>
          </ac:spMkLst>
        </pc:spChg>
        <pc:spChg chg="add">
          <ac:chgData name="ELIECER AGUILAR" userId="74647e9a-befb-41cd-89cb-8ec268702c57" providerId="ADAL" clId="{9556C15D-E3BF-457F-A329-E354ECCC4B89}" dt="2022-12-03T18:19:14.280" v="112" actId="26606"/>
          <ac:spMkLst>
            <pc:docMk/>
            <pc:sldMk cId="1822901786" sldId="275"/>
            <ac:spMk id="33" creationId="{302D5D2F-11CF-47F1-B542-8ED3199DC02C}"/>
          </ac:spMkLst>
        </pc:spChg>
        <pc:spChg chg="add">
          <ac:chgData name="ELIECER AGUILAR" userId="74647e9a-befb-41cd-89cb-8ec268702c57" providerId="ADAL" clId="{9556C15D-E3BF-457F-A329-E354ECCC4B89}" dt="2022-12-03T18:19:14.280" v="112" actId="26606"/>
          <ac:spMkLst>
            <pc:docMk/>
            <pc:sldMk cId="1822901786" sldId="275"/>
            <ac:spMk id="35" creationId="{79109165-7872-4D8A-A545-F48B3AF1D09E}"/>
          </ac:spMkLst>
        </pc:spChg>
        <pc:spChg chg="add">
          <ac:chgData name="ELIECER AGUILAR" userId="74647e9a-befb-41cd-89cb-8ec268702c57" providerId="ADAL" clId="{9556C15D-E3BF-457F-A329-E354ECCC4B89}" dt="2022-12-03T18:19:14.280" v="112" actId="26606"/>
          <ac:spMkLst>
            <pc:docMk/>
            <pc:sldMk cId="1822901786" sldId="275"/>
            <ac:spMk id="37" creationId="{5438E66D-E34C-48D4-9F9D-021EBD568934}"/>
          </ac:spMkLst>
        </pc:spChg>
        <pc:spChg chg="add">
          <ac:chgData name="ELIECER AGUILAR" userId="74647e9a-befb-41cd-89cb-8ec268702c57" providerId="ADAL" clId="{9556C15D-E3BF-457F-A329-E354ECCC4B89}" dt="2022-12-03T18:19:14.280" v="112" actId="26606"/>
          <ac:spMkLst>
            <pc:docMk/>
            <pc:sldMk cId="1822901786" sldId="275"/>
            <ac:spMk id="46" creationId="{FEFCF180-A212-449F-8D07-5EC94B281A2E}"/>
          </ac:spMkLst>
        </pc:spChg>
        <pc:spChg chg="add">
          <ac:chgData name="ELIECER AGUILAR" userId="74647e9a-befb-41cd-89cb-8ec268702c57" providerId="ADAL" clId="{9556C15D-E3BF-457F-A329-E354ECCC4B89}" dt="2022-12-03T18:19:14.280" v="112" actId="26606"/>
          <ac:spMkLst>
            <pc:docMk/>
            <pc:sldMk cId="1822901786" sldId="275"/>
            <ac:spMk id="48" creationId="{1400E1BC-11DC-49A0-856F-992F20EB435B}"/>
          </ac:spMkLst>
        </pc:spChg>
        <pc:grpChg chg="add">
          <ac:chgData name="ELIECER AGUILAR" userId="74647e9a-befb-41cd-89cb-8ec268702c57" providerId="ADAL" clId="{9556C15D-E3BF-457F-A329-E354ECCC4B89}" dt="2022-12-03T18:19:14.280" v="112" actId="26606"/>
          <ac:grpSpMkLst>
            <pc:docMk/>
            <pc:sldMk cId="1822901786" sldId="275"/>
            <ac:grpSpMk id="39" creationId="{1BC9510C-172B-4086-A60F-7AF0FBF22216}"/>
          </ac:grpSpMkLst>
        </pc:grpChg>
        <pc:picChg chg="mod">
          <ac:chgData name="ELIECER AGUILAR" userId="74647e9a-befb-41cd-89cb-8ec268702c57" providerId="ADAL" clId="{9556C15D-E3BF-457F-A329-E354ECCC4B89}" dt="2022-12-03T18:19:14.280" v="112" actId="26606"/>
          <ac:picMkLst>
            <pc:docMk/>
            <pc:sldMk cId="1822901786" sldId="275"/>
            <ac:picMk id="5" creationId="{68B59AC5-364C-434B-9E08-8B8B8D0AA270}"/>
          </ac:picMkLst>
        </pc:picChg>
      </pc:sldChg>
      <pc:sldChg chg="addSp delSp modSp mod setBg">
        <pc:chgData name="ELIECER AGUILAR" userId="74647e9a-befb-41cd-89cb-8ec268702c57" providerId="ADAL" clId="{9556C15D-E3BF-457F-A329-E354ECCC4B89}" dt="2022-12-03T18:22:44.197" v="147" actId="27636"/>
        <pc:sldMkLst>
          <pc:docMk/>
          <pc:sldMk cId="1936289479" sldId="276"/>
        </pc:sldMkLst>
        <pc:spChg chg="mod">
          <ac:chgData name="ELIECER AGUILAR" userId="74647e9a-befb-41cd-89cb-8ec268702c57" providerId="ADAL" clId="{9556C15D-E3BF-457F-A329-E354ECCC4B89}" dt="2022-12-03T18:22:41.446" v="145" actId="26606"/>
          <ac:spMkLst>
            <pc:docMk/>
            <pc:sldMk cId="1936289479" sldId="276"/>
            <ac:spMk id="2" creationId="{710E39F1-C0A9-49F6-8D65-16F01CBFB80A}"/>
          </ac:spMkLst>
        </pc:spChg>
        <pc:spChg chg="mod">
          <ac:chgData name="ELIECER AGUILAR" userId="74647e9a-befb-41cd-89cb-8ec268702c57" providerId="ADAL" clId="{9556C15D-E3BF-457F-A329-E354ECCC4B89}" dt="2022-12-03T18:22:44.197" v="147" actId="27636"/>
          <ac:spMkLst>
            <pc:docMk/>
            <pc:sldMk cId="1936289479" sldId="276"/>
            <ac:spMk id="3" creationId="{ADD23EE0-0FB1-4BBD-895A-AB8C98D91B43}"/>
          </ac:spMkLst>
        </pc:spChg>
        <pc:spChg chg="add del">
          <ac:chgData name="ELIECER AGUILAR" userId="74647e9a-befb-41cd-89cb-8ec268702c57" providerId="ADAL" clId="{9556C15D-E3BF-457F-A329-E354ECCC4B89}" dt="2022-12-03T18:22:41.446" v="145" actId="26606"/>
          <ac:spMkLst>
            <pc:docMk/>
            <pc:sldMk cId="1936289479" sldId="276"/>
            <ac:spMk id="8" creationId="{5A0118C5-4F8D-4CF4-BADD-53FEACC6C42A}"/>
          </ac:spMkLst>
        </pc:spChg>
        <pc:spChg chg="add del">
          <ac:chgData name="ELIECER AGUILAR" userId="74647e9a-befb-41cd-89cb-8ec268702c57" providerId="ADAL" clId="{9556C15D-E3BF-457F-A329-E354ECCC4B89}" dt="2022-12-03T18:22:41.446" v="145" actId="26606"/>
          <ac:spMkLst>
            <pc:docMk/>
            <pc:sldMk cId="1936289479" sldId="276"/>
            <ac:spMk id="10" creationId="{CAEBFCD5-5356-4326-8D39-8235A46CD7B2}"/>
          </ac:spMkLst>
        </pc:spChg>
        <pc:spChg chg="add del">
          <ac:chgData name="ELIECER AGUILAR" userId="74647e9a-befb-41cd-89cb-8ec268702c57" providerId="ADAL" clId="{9556C15D-E3BF-457F-A329-E354ECCC4B89}" dt="2022-12-03T18:22:41.446" v="145" actId="26606"/>
          <ac:spMkLst>
            <pc:docMk/>
            <pc:sldMk cId="1936289479" sldId="276"/>
            <ac:spMk id="12" creationId="{F6814848-248A-47DD-88E0-95099D951EF8}"/>
          </ac:spMkLst>
        </pc:spChg>
        <pc:spChg chg="add del">
          <ac:chgData name="ELIECER AGUILAR" userId="74647e9a-befb-41cd-89cb-8ec268702c57" providerId="ADAL" clId="{9556C15D-E3BF-457F-A329-E354ECCC4B89}" dt="2022-12-03T18:22:41.446" v="145" actId="26606"/>
          <ac:spMkLst>
            <pc:docMk/>
            <pc:sldMk cId="1936289479" sldId="276"/>
            <ac:spMk id="14" creationId="{718BDA89-0D2C-4C4E-99F6-D7A220FE48D3}"/>
          </ac:spMkLst>
        </pc:spChg>
        <pc:spChg chg="add del">
          <ac:chgData name="ELIECER AGUILAR" userId="74647e9a-befb-41cd-89cb-8ec268702c57" providerId="ADAL" clId="{9556C15D-E3BF-457F-A329-E354ECCC4B89}" dt="2022-12-03T18:22:41.446" v="145" actId="26606"/>
          <ac:spMkLst>
            <pc:docMk/>
            <pc:sldMk cId="1936289479" sldId="276"/>
            <ac:spMk id="20" creationId="{7CE98B01-ED41-482F-AFA1-19C7FA7C04A7}"/>
          </ac:spMkLst>
        </pc:spChg>
        <pc:spChg chg="add del">
          <ac:chgData name="ELIECER AGUILAR" userId="74647e9a-befb-41cd-89cb-8ec268702c57" providerId="ADAL" clId="{9556C15D-E3BF-457F-A329-E354ECCC4B89}" dt="2022-12-03T18:22:41.446" v="145" actId="26606"/>
          <ac:spMkLst>
            <pc:docMk/>
            <pc:sldMk cId="1936289479" sldId="276"/>
            <ac:spMk id="22" creationId="{B9CABDD0-8DF6-4974-A224-9A2A81778003}"/>
          </ac:spMkLst>
        </pc:spChg>
        <pc:spChg chg="add">
          <ac:chgData name="ELIECER AGUILAR" userId="74647e9a-befb-41cd-89cb-8ec268702c57" providerId="ADAL" clId="{9556C15D-E3BF-457F-A329-E354ECCC4B89}" dt="2022-12-03T18:22:41.446" v="145" actId="26606"/>
          <ac:spMkLst>
            <pc:docMk/>
            <pc:sldMk cId="1936289479" sldId="276"/>
            <ac:spMk id="43" creationId="{25E8815A-9407-4234-B08F-A1E49DCD7F37}"/>
          </ac:spMkLst>
        </pc:spChg>
        <pc:spChg chg="add">
          <ac:chgData name="ELIECER AGUILAR" userId="74647e9a-befb-41cd-89cb-8ec268702c57" providerId="ADAL" clId="{9556C15D-E3BF-457F-A329-E354ECCC4B89}" dt="2022-12-03T18:22:41.446" v="145" actId="26606"/>
          <ac:spMkLst>
            <pc:docMk/>
            <pc:sldMk cId="1936289479" sldId="276"/>
            <ac:spMk id="45" creationId="{AD72D4D1-076F-49D3-9889-EFC4F6D7CA66}"/>
          </ac:spMkLst>
        </pc:spChg>
        <pc:spChg chg="add">
          <ac:chgData name="ELIECER AGUILAR" userId="74647e9a-befb-41cd-89cb-8ec268702c57" providerId="ADAL" clId="{9556C15D-E3BF-457F-A329-E354ECCC4B89}" dt="2022-12-03T18:22:41.446" v="145" actId="26606"/>
          <ac:spMkLst>
            <pc:docMk/>
            <pc:sldMk cId="1936289479" sldId="276"/>
            <ac:spMk id="47" creationId="{C9C56819-FD02-4626-ABF5-85C7463C990D}"/>
          </ac:spMkLst>
        </pc:spChg>
        <pc:grpChg chg="add del">
          <ac:chgData name="ELIECER AGUILAR" userId="74647e9a-befb-41cd-89cb-8ec268702c57" providerId="ADAL" clId="{9556C15D-E3BF-457F-A329-E354ECCC4B89}" dt="2022-12-03T18:22:41.446" v="145" actId="26606"/>
          <ac:grpSpMkLst>
            <pc:docMk/>
            <pc:sldMk cId="1936289479" sldId="276"/>
            <ac:grpSpMk id="16" creationId="{6B67BE95-96EF-433C-9F29-B0732AA6B6AC}"/>
          </ac:grpSpMkLst>
        </pc:grpChg>
        <pc:grpChg chg="add del">
          <ac:chgData name="ELIECER AGUILAR" userId="74647e9a-befb-41cd-89cb-8ec268702c57" providerId="ADAL" clId="{9556C15D-E3BF-457F-A329-E354ECCC4B89}" dt="2022-12-03T18:22:41.446" v="145" actId="26606"/>
          <ac:grpSpMkLst>
            <pc:docMk/>
            <pc:sldMk cId="1936289479" sldId="276"/>
            <ac:grpSpMk id="24" creationId="{D6E8B984-55B9-4A62-A043-997D00F0AE09}"/>
          </ac:grpSpMkLst>
        </pc:grpChg>
        <pc:picChg chg="add">
          <ac:chgData name="ELIECER AGUILAR" userId="74647e9a-befb-41cd-89cb-8ec268702c57" providerId="ADAL" clId="{9556C15D-E3BF-457F-A329-E354ECCC4B89}" dt="2022-12-03T18:22:41.446" v="145" actId="26606"/>
          <ac:picMkLst>
            <pc:docMk/>
            <pc:sldMk cId="1936289479" sldId="276"/>
            <ac:picMk id="39" creationId="{E57B1A2F-4658-82B1-3A02-D468BA991D3F}"/>
          </ac:picMkLst>
        </pc:picChg>
      </pc:sldChg>
      <pc:sldChg chg="addSp delSp modSp mod setBg addAnim delAnim setClrOvrMap">
        <pc:chgData name="ELIECER AGUILAR" userId="74647e9a-befb-41cd-89cb-8ec268702c57" providerId="ADAL" clId="{9556C15D-E3BF-457F-A329-E354ECCC4B89}" dt="2022-12-03T18:23:30.604" v="157" actId="26606"/>
        <pc:sldMkLst>
          <pc:docMk/>
          <pc:sldMk cId="3089813107" sldId="277"/>
        </pc:sldMkLst>
        <pc:spChg chg="mod">
          <ac:chgData name="ELIECER AGUILAR" userId="74647e9a-befb-41cd-89cb-8ec268702c57" providerId="ADAL" clId="{9556C15D-E3BF-457F-A329-E354ECCC4B89}" dt="2022-12-03T18:23:30.604" v="157" actId="26606"/>
          <ac:spMkLst>
            <pc:docMk/>
            <pc:sldMk cId="3089813107" sldId="277"/>
            <ac:spMk id="2" creationId="{1BFDDEA7-296F-45E6-96B1-246A4405812D}"/>
          </ac:spMkLst>
        </pc:spChg>
        <pc:spChg chg="mod">
          <ac:chgData name="ELIECER AGUILAR" userId="74647e9a-befb-41cd-89cb-8ec268702c57" providerId="ADAL" clId="{9556C15D-E3BF-457F-A329-E354ECCC4B89}" dt="2022-12-03T18:23:30.604" v="157" actId="26606"/>
          <ac:spMkLst>
            <pc:docMk/>
            <pc:sldMk cId="3089813107" sldId="277"/>
            <ac:spMk id="3" creationId="{6A935B1A-B889-4E4B-94BC-DEB55BC5667F}"/>
          </ac:spMkLst>
        </pc:spChg>
        <pc:spChg chg="add del">
          <ac:chgData name="ELIECER AGUILAR" userId="74647e9a-befb-41cd-89cb-8ec268702c57" providerId="ADAL" clId="{9556C15D-E3BF-457F-A329-E354ECCC4B89}" dt="2022-12-03T18:23:30.604" v="157" actId="26606"/>
          <ac:spMkLst>
            <pc:docMk/>
            <pc:sldMk cId="3089813107" sldId="277"/>
            <ac:spMk id="9" creationId="{2B97F24A-32CE-4C1C-A50D-3016B394DCFB}"/>
          </ac:spMkLst>
        </pc:spChg>
        <pc:spChg chg="add del">
          <ac:chgData name="ELIECER AGUILAR" userId="74647e9a-befb-41cd-89cb-8ec268702c57" providerId="ADAL" clId="{9556C15D-E3BF-457F-A329-E354ECCC4B89}" dt="2022-12-03T18:23:30.604" v="157" actId="26606"/>
          <ac:spMkLst>
            <pc:docMk/>
            <pc:sldMk cId="3089813107" sldId="277"/>
            <ac:spMk id="11" creationId="{CD8B4F24-440B-49E9-B85D-733523DC064B}"/>
          </ac:spMkLst>
        </pc:spChg>
        <pc:spChg chg="add del">
          <ac:chgData name="ELIECER AGUILAR" userId="74647e9a-befb-41cd-89cb-8ec268702c57" providerId="ADAL" clId="{9556C15D-E3BF-457F-A329-E354ECCC4B89}" dt="2022-12-03T18:22:59.778" v="150" actId="26606"/>
          <ac:spMkLst>
            <pc:docMk/>
            <pc:sldMk cId="3089813107" sldId="277"/>
            <ac:spMk id="16" creationId="{E49CC64F-7275-4E33-961B-0C5CDC439875}"/>
          </ac:spMkLst>
        </pc:spChg>
        <pc:spChg chg="add del">
          <ac:chgData name="ELIECER AGUILAR" userId="74647e9a-befb-41cd-89cb-8ec268702c57" providerId="ADAL" clId="{9556C15D-E3BF-457F-A329-E354ECCC4B89}" dt="2022-12-03T18:23:06.496" v="152" actId="26606"/>
          <ac:spMkLst>
            <pc:docMk/>
            <pc:sldMk cId="3089813107" sldId="277"/>
            <ac:spMk id="18" creationId="{AB58EF07-17C2-48CF-ABB0-EEF1F17CB8F0}"/>
          </ac:spMkLst>
        </pc:spChg>
        <pc:spChg chg="add del">
          <ac:chgData name="ELIECER AGUILAR" userId="74647e9a-befb-41cd-89cb-8ec268702c57" providerId="ADAL" clId="{9556C15D-E3BF-457F-A329-E354ECCC4B89}" dt="2022-12-03T18:23:06.496" v="152" actId="26606"/>
          <ac:spMkLst>
            <pc:docMk/>
            <pc:sldMk cId="3089813107" sldId="277"/>
            <ac:spMk id="19" creationId="{0671A8AE-40A1-4631-A6B8-581AFF065482}"/>
          </ac:spMkLst>
        </pc:spChg>
        <pc:spChg chg="add del">
          <ac:chgData name="ELIECER AGUILAR" userId="74647e9a-befb-41cd-89cb-8ec268702c57" providerId="ADAL" clId="{9556C15D-E3BF-457F-A329-E354ECCC4B89}" dt="2022-12-03T18:23:06.496" v="152" actId="26606"/>
          <ac:spMkLst>
            <pc:docMk/>
            <pc:sldMk cId="3089813107" sldId="277"/>
            <ac:spMk id="20" creationId="{AF2F604E-43BE-4DC3-B983-E071523364F8}"/>
          </ac:spMkLst>
        </pc:spChg>
        <pc:spChg chg="add del">
          <ac:chgData name="ELIECER AGUILAR" userId="74647e9a-befb-41cd-89cb-8ec268702c57" providerId="ADAL" clId="{9556C15D-E3BF-457F-A329-E354ECCC4B89}" dt="2022-12-03T18:23:06.496" v="152" actId="26606"/>
          <ac:spMkLst>
            <pc:docMk/>
            <pc:sldMk cId="3089813107" sldId="277"/>
            <ac:spMk id="22" creationId="{08C9B587-E65E-4B52-B37C-ABEBB6E87928}"/>
          </ac:spMkLst>
        </pc:spChg>
        <pc:spChg chg="add del">
          <ac:chgData name="ELIECER AGUILAR" userId="74647e9a-befb-41cd-89cb-8ec268702c57" providerId="ADAL" clId="{9556C15D-E3BF-457F-A329-E354ECCC4B89}" dt="2022-12-03T18:23:15.903" v="154" actId="26606"/>
          <ac:spMkLst>
            <pc:docMk/>
            <pc:sldMk cId="3089813107" sldId="277"/>
            <ac:spMk id="24" creationId="{E8DA6235-17F2-4C9E-88C6-C5D38D8D3C03}"/>
          </ac:spMkLst>
        </pc:spChg>
        <pc:spChg chg="add del">
          <ac:chgData name="ELIECER AGUILAR" userId="74647e9a-befb-41cd-89cb-8ec268702c57" providerId="ADAL" clId="{9556C15D-E3BF-457F-A329-E354ECCC4B89}" dt="2022-12-03T18:23:15.903" v="154" actId="26606"/>
          <ac:spMkLst>
            <pc:docMk/>
            <pc:sldMk cId="3089813107" sldId="277"/>
            <ac:spMk id="25" creationId="{51F77B6A-7F53-4B28-B73D-C8CC899AB221}"/>
          </ac:spMkLst>
        </pc:spChg>
        <pc:spChg chg="add del">
          <ac:chgData name="ELIECER AGUILAR" userId="74647e9a-befb-41cd-89cb-8ec268702c57" providerId="ADAL" clId="{9556C15D-E3BF-457F-A329-E354ECCC4B89}" dt="2022-12-03T18:23:15.903" v="154" actId="26606"/>
          <ac:spMkLst>
            <pc:docMk/>
            <pc:sldMk cId="3089813107" sldId="277"/>
            <ac:spMk id="26" creationId="{B55DEF71-1741-4489-8E77-46FC5BAA66E2}"/>
          </ac:spMkLst>
        </pc:spChg>
        <pc:spChg chg="add del">
          <ac:chgData name="ELIECER AGUILAR" userId="74647e9a-befb-41cd-89cb-8ec268702c57" providerId="ADAL" clId="{9556C15D-E3BF-457F-A329-E354ECCC4B89}" dt="2022-12-03T18:23:15.903" v="154" actId="26606"/>
          <ac:spMkLst>
            <pc:docMk/>
            <pc:sldMk cId="3089813107" sldId="277"/>
            <ac:spMk id="28" creationId="{82347B6D-A7CC-48EB-861F-917D0D61E3EA}"/>
          </ac:spMkLst>
        </pc:spChg>
        <pc:spChg chg="add del">
          <ac:chgData name="ELIECER AGUILAR" userId="74647e9a-befb-41cd-89cb-8ec268702c57" providerId="ADAL" clId="{9556C15D-E3BF-457F-A329-E354ECCC4B89}" dt="2022-12-03T18:23:15.903" v="154" actId="26606"/>
          <ac:spMkLst>
            <pc:docMk/>
            <pc:sldMk cId="3089813107" sldId="277"/>
            <ac:spMk id="30" creationId="{A7A0A46D-CC9B-4E32-870A-7BC2DF940144}"/>
          </ac:spMkLst>
        </pc:spChg>
        <pc:spChg chg="add del">
          <ac:chgData name="ELIECER AGUILAR" userId="74647e9a-befb-41cd-89cb-8ec268702c57" providerId="ADAL" clId="{9556C15D-E3BF-457F-A329-E354ECCC4B89}" dt="2022-12-03T18:23:15.903" v="154" actId="26606"/>
          <ac:spMkLst>
            <pc:docMk/>
            <pc:sldMk cId="3089813107" sldId="277"/>
            <ac:spMk id="32" creationId="{9178722E-1BD0-427E-BAAE-4F206DAB5818}"/>
          </ac:spMkLst>
        </pc:spChg>
        <pc:spChg chg="add del">
          <ac:chgData name="ELIECER AGUILAR" userId="74647e9a-befb-41cd-89cb-8ec268702c57" providerId="ADAL" clId="{9556C15D-E3BF-457F-A329-E354ECCC4B89}" dt="2022-12-03T18:23:15.903" v="154" actId="26606"/>
          <ac:spMkLst>
            <pc:docMk/>
            <pc:sldMk cId="3089813107" sldId="277"/>
            <ac:spMk id="33" creationId="{F6E412EF-CF39-4C25-85B0-DB30B1B0A8C4}"/>
          </ac:spMkLst>
        </pc:spChg>
        <pc:spChg chg="add del">
          <ac:chgData name="ELIECER AGUILAR" userId="74647e9a-befb-41cd-89cb-8ec268702c57" providerId="ADAL" clId="{9556C15D-E3BF-457F-A329-E354ECCC4B89}" dt="2022-12-03T18:23:15.903" v="154" actId="26606"/>
          <ac:spMkLst>
            <pc:docMk/>
            <pc:sldMk cId="3089813107" sldId="277"/>
            <ac:spMk id="34" creationId="{A753B935-E3DD-466D-BFAC-68E0BE02D092}"/>
          </ac:spMkLst>
        </pc:spChg>
        <pc:spChg chg="add del">
          <ac:chgData name="ELIECER AGUILAR" userId="74647e9a-befb-41cd-89cb-8ec268702c57" providerId="ADAL" clId="{9556C15D-E3BF-457F-A329-E354ECCC4B89}" dt="2022-12-03T18:23:15.903" v="154" actId="26606"/>
          <ac:spMkLst>
            <pc:docMk/>
            <pc:sldMk cId="3089813107" sldId="277"/>
            <ac:spMk id="36" creationId="{FB034F26-4148-4B59-B493-14D7A9A8BAA9}"/>
          </ac:spMkLst>
        </pc:spChg>
        <pc:spChg chg="add del">
          <ac:chgData name="ELIECER AGUILAR" userId="74647e9a-befb-41cd-89cb-8ec268702c57" providerId="ADAL" clId="{9556C15D-E3BF-457F-A329-E354ECCC4B89}" dt="2022-12-03T18:23:30.595" v="156" actId="26606"/>
          <ac:spMkLst>
            <pc:docMk/>
            <pc:sldMk cId="3089813107" sldId="277"/>
            <ac:spMk id="45" creationId="{FB5B0058-AF13-4859-B429-4EDDE2A26F7F}"/>
          </ac:spMkLst>
        </pc:spChg>
        <pc:spChg chg="add del">
          <ac:chgData name="ELIECER AGUILAR" userId="74647e9a-befb-41cd-89cb-8ec268702c57" providerId="ADAL" clId="{9556C15D-E3BF-457F-A329-E354ECCC4B89}" dt="2022-12-03T18:23:30.595" v="156" actId="26606"/>
          <ac:spMkLst>
            <pc:docMk/>
            <pc:sldMk cId="3089813107" sldId="277"/>
            <ac:spMk id="47" creationId="{81BD432D-FAB3-4B5D-BF27-4DA7C75B3238}"/>
          </ac:spMkLst>
        </pc:spChg>
        <pc:spChg chg="add">
          <ac:chgData name="ELIECER AGUILAR" userId="74647e9a-befb-41cd-89cb-8ec268702c57" providerId="ADAL" clId="{9556C15D-E3BF-457F-A329-E354ECCC4B89}" dt="2022-12-03T18:23:30.604" v="157" actId="26606"/>
          <ac:spMkLst>
            <pc:docMk/>
            <pc:sldMk cId="3089813107" sldId="277"/>
            <ac:spMk id="49" creationId="{FB5B0058-AF13-4859-B429-4EDDE2A26F7F}"/>
          </ac:spMkLst>
        </pc:spChg>
        <pc:spChg chg="add">
          <ac:chgData name="ELIECER AGUILAR" userId="74647e9a-befb-41cd-89cb-8ec268702c57" providerId="ADAL" clId="{9556C15D-E3BF-457F-A329-E354ECCC4B89}" dt="2022-12-03T18:23:30.604" v="157" actId="26606"/>
          <ac:spMkLst>
            <pc:docMk/>
            <pc:sldMk cId="3089813107" sldId="277"/>
            <ac:spMk id="50" creationId="{1A89CBBC-7743-43D9-A324-25CB472E9B2E}"/>
          </ac:spMkLst>
        </pc:spChg>
        <pc:grpChg chg="add del">
          <ac:chgData name="ELIECER AGUILAR" userId="74647e9a-befb-41cd-89cb-8ec268702c57" providerId="ADAL" clId="{9556C15D-E3BF-457F-A329-E354ECCC4B89}" dt="2022-12-03T18:23:15.903" v="154" actId="26606"/>
          <ac:grpSpMkLst>
            <pc:docMk/>
            <pc:sldMk cId="3089813107" sldId="277"/>
            <ac:grpSpMk id="27" creationId="{2515629F-0D83-4A44-A125-CD50FC660AB4}"/>
          </ac:grpSpMkLst>
        </pc:grpChg>
        <pc:grpChg chg="add del">
          <ac:chgData name="ELIECER AGUILAR" userId="74647e9a-befb-41cd-89cb-8ec268702c57" providerId="ADAL" clId="{9556C15D-E3BF-457F-A329-E354ECCC4B89}" dt="2022-12-03T18:23:15.903" v="154" actId="26606"/>
          <ac:grpSpMkLst>
            <pc:docMk/>
            <pc:sldMk cId="3089813107" sldId="277"/>
            <ac:grpSpMk id="38" creationId="{5E6BB5FD-DB7B-4BE3-BA45-1EF042115ED5}"/>
          </ac:grpSpMkLst>
        </pc:grpChg>
        <pc:picChg chg="mod ord">
          <ac:chgData name="ELIECER AGUILAR" userId="74647e9a-befb-41cd-89cb-8ec268702c57" providerId="ADAL" clId="{9556C15D-E3BF-457F-A329-E354ECCC4B89}" dt="2022-12-03T18:23:30.604" v="157" actId="26606"/>
          <ac:picMkLst>
            <pc:docMk/>
            <pc:sldMk cId="3089813107" sldId="277"/>
            <ac:picMk id="4" creationId="{23CE42C9-E0EC-48B3-9947-D9E64DBB5094}"/>
          </ac:picMkLst>
        </pc:picChg>
        <pc:cxnChg chg="add del">
          <ac:chgData name="ELIECER AGUILAR" userId="74647e9a-befb-41cd-89cb-8ec268702c57" providerId="ADAL" clId="{9556C15D-E3BF-457F-A329-E354ECCC4B89}" dt="2022-12-03T18:23:30.595" v="156" actId="26606"/>
          <ac:cxnSpMkLst>
            <pc:docMk/>
            <pc:sldMk cId="3089813107" sldId="277"/>
            <ac:cxnSpMk id="46" creationId="{07A9243D-8FC3-4B36-874B-55906B03F484}"/>
          </ac:cxnSpMkLst>
        </pc:cxnChg>
      </pc:sldChg>
      <pc:sldChg chg="addSp delSp modSp mod">
        <pc:chgData name="ELIECER AGUILAR" userId="74647e9a-befb-41cd-89cb-8ec268702c57" providerId="ADAL" clId="{9556C15D-E3BF-457F-A329-E354ECCC4B89}" dt="2022-12-03T18:23:56.194" v="164" actId="26606"/>
        <pc:sldMkLst>
          <pc:docMk/>
          <pc:sldMk cId="2866623281" sldId="278"/>
        </pc:sldMkLst>
        <pc:spChg chg="mod">
          <ac:chgData name="ELIECER AGUILAR" userId="74647e9a-befb-41cd-89cb-8ec268702c57" providerId="ADAL" clId="{9556C15D-E3BF-457F-A329-E354ECCC4B89}" dt="2022-12-03T18:23:56.194" v="164" actId="26606"/>
          <ac:spMkLst>
            <pc:docMk/>
            <pc:sldMk cId="2866623281" sldId="278"/>
            <ac:spMk id="2" creationId="{D22F8F23-3D4C-436A-BA27-8ED5F166A86A}"/>
          </ac:spMkLst>
        </pc:spChg>
        <pc:spChg chg="add del">
          <ac:chgData name="ELIECER AGUILAR" userId="74647e9a-befb-41cd-89cb-8ec268702c57" providerId="ADAL" clId="{9556C15D-E3BF-457F-A329-E354ECCC4B89}" dt="2022-12-03T18:23:56.194" v="164" actId="26606"/>
          <ac:spMkLst>
            <pc:docMk/>
            <pc:sldMk cId="2866623281" sldId="278"/>
            <ac:spMk id="7" creationId="{88294908-8B00-4F58-BBBA-20F71A40AA9E}"/>
          </ac:spMkLst>
        </pc:spChg>
        <pc:spChg chg="add del">
          <ac:chgData name="ELIECER AGUILAR" userId="74647e9a-befb-41cd-89cb-8ec268702c57" providerId="ADAL" clId="{9556C15D-E3BF-457F-A329-E354ECCC4B89}" dt="2022-12-03T18:23:56.194" v="164" actId="26606"/>
          <ac:spMkLst>
            <pc:docMk/>
            <pc:sldMk cId="2866623281" sldId="278"/>
            <ac:spMk id="9" creationId="{4364C879-1404-4203-8E9D-CC5DE0A621A2}"/>
          </ac:spMkLst>
        </pc:spChg>
        <pc:spChg chg="add del">
          <ac:chgData name="ELIECER AGUILAR" userId="74647e9a-befb-41cd-89cb-8ec268702c57" providerId="ADAL" clId="{9556C15D-E3BF-457F-A329-E354ECCC4B89}" dt="2022-12-03T18:23:56.194" v="164" actId="26606"/>
          <ac:spMkLst>
            <pc:docMk/>
            <pc:sldMk cId="2866623281" sldId="278"/>
            <ac:spMk id="11" creationId="{84617302-4B0D-4351-A6BB-6F0930D943AC}"/>
          </ac:spMkLst>
        </pc:spChg>
        <pc:spChg chg="add del">
          <ac:chgData name="ELIECER AGUILAR" userId="74647e9a-befb-41cd-89cb-8ec268702c57" providerId="ADAL" clId="{9556C15D-E3BF-457F-A329-E354ECCC4B89}" dt="2022-12-03T18:23:56.194" v="164" actId="26606"/>
          <ac:spMkLst>
            <pc:docMk/>
            <pc:sldMk cId="2866623281" sldId="278"/>
            <ac:spMk id="13" creationId="{DA2C7802-C2E0-4218-8F89-8DD7CCD2CD1C}"/>
          </ac:spMkLst>
        </pc:spChg>
        <pc:spChg chg="add del">
          <ac:chgData name="ELIECER AGUILAR" userId="74647e9a-befb-41cd-89cb-8ec268702c57" providerId="ADAL" clId="{9556C15D-E3BF-457F-A329-E354ECCC4B89}" dt="2022-12-03T18:23:56.194" v="164" actId="26606"/>
          <ac:spMkLst>
            <pc:docMk/>
            <pc:sldMk cId="2866623281" sldId="278"/>
            <ac:spMk id="15" creationId="{A6D7111A-21E5-4EE9-8A78-10E5530F0116}"/>
          </ac:spMkLst>
        </pc:spChg>
        <pc:spChg chg="add del">
          <ac:chgData name="ELIECER AGUILAR" userId="74647e9a-befb-41cd-89cb-8ec268702c57" providerId="ADAL" clId="{9556C15D-E3BF-457F-A329-E354ECCC4B89}" dt="2022-12-03T18:23:56.194" v="164" actId="26606"/>
          <ac:spMkLst>
            <pc:docMk/>
            <pc:sldMk cId="2866623281" sldId="278"/>
            <ac:spMk id="17" creationId="{A3969E80-A77B-49FC-9122-D89AFD5EE118}"/>
          </ac:spMkLst>
        </pc:spChg>
        <pc:spChg chg="add del">
          <ac:chgData name="ELIECER AGUILAR" userId="74647e9a-befb-41cd-89cb-8ec268702c57" providerId="ADAL" clId="{9556C15D-E3BF-457F-A329-E354ECCC4B89}" dt="2022-12-03T18:23:56.194" v="164" actId="26606"/>
          <ac:spMkLst>
            <pc:docMk/>
            <pc:sldMk cId="2866623281" sldId="278"/>
            <ac:spMk id="19" creationId="{1849CA57-76BD-4CF2-80BA-D7A46A01B7B1}"/>
          </ac:spMkLst>
        </pc:spChg>
        <pc:spChg chg="add del">
          <ac:chgData name="ELIECER AGUILAR" userId="74647e9a-befb-41cd-89cb-8ec268702c57" providerId="ADAL" clId="{9556C15D-E3BF-457F-A329-E354ECCC4B89}" dt="2022-12-03T18:23:56.194" v="164" actId="26606"/>
          <ac:spMkLst>
            <pc:docMk/>
            <pc:sldMk cId="2866623281" sldId="278"/>
            <ac:spMk id="21" creationId="{35E9085E-E730-4768-83D4-6CB7E9897153}"/>
          </ac:spMkLst>
        </pc:spChg>
        <pc:spChg chg="add del">
          <ac:chgData name="ELIECER AGUILAR" userId="74647e9a-befb-41cd-89cb-8ec268702c57" providerId="ADAL" clId="{9556C15D-E3BF-457F-A329-E354ECCC4B89}" dt="2022-12-03T18:23:56.194" v="164" actId="26606"/>
          <ac:spMkLst>
            <pc:docMk/>
            <pc:sldMk cId="2866623281" sldId="278"/>
            <ac:spMk id="23" creationId="{973272FE-A474-4CAE-8CA2-BCC8B476C3F4}"/>
          </ac:spMkLst>
        </pc:spChg>
        <pc:spChg chg="add del">
          <ac:chgData name="ELIECER AGUILAR" userId="74647e9a-befb-41cd-89cb-8ec268702c57" providerId="ADAL" clId="{9556C15D-E3BF-457F-A329-E354ECCC4B89}" dt="2022-12-03T18:23:56.194" v="164" actId="26606"/>
          <ac:spMkLst>
            <pc:docMk/>
            <pc:sldMk cId="2866623281" sldId="278"/>
            <ac:spMk id="25" creationId="{E07981EA-05A6-437C-88D7-B377B92B031D}"/>
          </ac:spMkLst>
        </pc:spChg>
        <pc:spChg chg="add del">
          <ac:chgData name="ELIECER AGUILAR" userId="74647e9a-befb-41cd-89cb-8ec268702c57" providerId="ADAL" clId="{9556C15D-E3BF-457F-A329-E354ECCC4B89}" dt="2022-12-03T18:23:56.194" v="164" actId="26606"/>
          <ac:spMkLst>
            <pc:docMk/>
            <pc:sldMk cId="2866623281" sldId="278"/>
            <ac:spMk id="27" creationId="{15E3C750-986E-4769-B1AE-49289FBEE757}"/>
          </ac:spMkLst>
        </pc:spChg>
        <pc:spChg chg="add del">
          <ac:chgData name="ELIECER AGUILAR" userId="74647e9a-befb-41cd-89cb-8ec268702c57" providerId="ADAL" clId="{9556C15D-E3BF-457F-A329-E354ECCC4B89}" dt="2022-12-03T18:23:44.357" v="159" actId="26606"/>
          <ac:spMkLst>
            <pc:docMk/>
            <pc:sldMk cId="2866623281" sldId="278"/>
            <ac:spMk id="32" creationId="{FB5B0058-AF13-4859-B429-4EDDE2A26F7F}"/>
          </ac:spMkLst>
        </pc:spChg>
        <pc:spChg chg="add del">
          <ac:chgData name="ELIECER AGUILAR" userId="74647e9a-befb-41cd-89cb-8ec268702c57" providerId="ADAL" clId="{9556C15D-E3BF-457F-A329-E354ECCC4B89}" dt="2022-12-03T18:23:51.181" v="161" actId="26606"/>
          <ac:spMkLst>
            <pc:docMk/>
            <pc:sldMk cId="2866623281" sldId="278"/>
            <ac:spMk id="38" creationId="{FB5B0058-AF13-4859-B429-4EDDE2A26F7F}"/>
          </ac:spMkLst>
        </pc:spChg>
        <pc:spChg chg="add del">
          <ac:chgData name="ELIECER AGUILAR" userId="74647e9a-befb-41cd-89cb-8ec268702c57" providerId="ADAL" clId="{9556C15D-E3BF-457F-A329-E354ECCC4B89}" dt="2022-12-03T18:23:56.158" v="163" actId="26606"/>
          <ac:spMkLst>
            <pc:docMk/>
            <pc:sldMk cId="2866623281" sldId="278"/>
            <ac:spMk id="42" creationId="{E51A97D9-C694-4307-818B-0C5BBF413609}"/>
          </ac:spMkLst>
        </pc:spChg>
        <pc:spChg chg="add del">
          <ac:chgData name="ELIECER AGUILAR" userId="74647e9a-befb-41cd-89cb-8ec268702c57" providerId="ADAL" clId="{9556C15D-E3BF-457F-A329-E354ECCC4B89}" dt="2022-12-03T18:23:56.158" v="163" actId="26606"/>
          <ac:spMkLst>
            <pc:docMk/>
            <pc:sldMk cId="2866623281" sldId="278"/>
            <ac:spMk id="43" creationId="{3A397E3E-B90C-4D82-BAAA-36F7AC6A4565}"/>
          </ac:spMkLst>
        </pc:spChg>
        <pc:spChg chg="add del">
          <ac:chgData name="ELIECER AGUILAR" userId="74647e9a-befb-41cd-89cb-8ec268702c57" providerId="ADAL" clId="{9556C15D-E3BF-457F-A329-E354ECCC4B89}" dt="2022-12-03T18:23:56.158" v="163" actId="26606"/>
          <ac:spMkLst>
            <pc:docMk/>
            <pc:sldMk cId="2866623281" sldId="278"/>
            <ac:spMk id="44" creationId="{2C1D3151-5F97-4860-B56C-C98BD62CC255}"/>
          </ac:spMkLst>
        </pc:spChg>
        <pc:spChg chg="add del">
          <ac:chgData name="ELIECER AGUILAR" userId="74647e9a-befb-41cd-89cb-8ec268702c57" providerId="ADAL" clId="{9556C15D-E3BF-457F-A329-E354ECCC4B89}" dt="2022-12-03T18:23:56.158" v="163" actId="26606"/>
          <ac:spMkLst>
            <pc:docMk/>
            <pc:sldMk cId="2866623281" sldId="278"/>
            <ac:spMk id="45" creationId="{8CF5E676-CA04-4CED-9F1E-5026ED66E66D}"/>
          </ac:spMkLst>
        </pc:spChg>
        <pc:spChg chg="add del">
          <ac:chgData name="ELIECER AGUILAR" userId="74647e9a-befb-41cd-89cb-8ec268702c57" providerId="ADAL" clId="{9556C15D-E3BF-457F-A329-E354ECCC4B89}" dt="2022-12-03T18:23:56.158" v="163" actId="26606"/>
          <ac:spMkLst>
            <pc:docMk/>
            <pc:sldMk cId="2866623281" sldId="278"/>
            <ac:spMk id="46" creationId="{8DE96824-E506-4448-8704-5EC7BF7BC51B}"/>
          </ac:spMkLst>
        </pc:spChg>
        <pc:spChg chg="add del">
          <ac:chgData name="ELIECER AGUILAR" userId="74647e9a-befb-41cd-89cb-8ec268702c57" providerId="ADAL" clId="{9556C15D-E3BF-457F-A329-E354ECCC4B89}" dt="2022-12-03T18:23:56.158" v="163" actId="26606"/>
          <ac:spMkLst>
            <pc:docMk/>
            <pc:sldMk cId="2866623281" sldId="278"/>
            <ac:spMk id="47" creationId="{AFD1189F-9598-4281-8056-2845388D4D05}"/>
          </ac:spMkLst>
        </pc:spChg>
        <pc:spChg chg="add del">
          <ac:chgData name="ELIECER AGUILAR" userId="74647e9a-befb-41cd-89cb-8ec268702c57" providerId="ADAL" clId="{9556C15D-E3BF-457F-A329-E354ECCC4B89}" dt="2022-12-03T18:23:56.158" v="163" actId="26606"/>
          <ac:spMkLst>
            <pc:docMk/>
            <pc:sldMk cId="2866623281" sldId="278"/>
            <ac:spMk id="48" creationId="{E16C8D8F-10E9-4498-ABDB-0F923F8B6837}"/>
          </ac:spMkLst>
        </pc:spChg>
        <pc:spChg chg="add del">
          <ac:chgData name="ELIECER AGUILAR" userId="74647e9a-befb-41cd-89cb-8ec268702c57" providerId="ADAL" clId="{9556C15D-E3BF-457F-A329-E354ECCC4B89}" dt="2022-12-03T18:23:56.158" v="163" actId="26606"/>
          <ac:spMkLst>
            <pc:docMk/>
            <pc:sldMk cId="2866623281" sldId="278"/>
            <ac:spMk id="49" creationId="{583E04E1-D74F-4ED6-972C-035F4FEC4B88}"/>
          </ac:spMkLst>
        </pc:spChg>
        <pc:spChg chg="add del">
          <ac:chgData name="ELIECER AGUILAR" userId="74647e9a-befb-41cd-89cb-8ec268702c57" providerId="ADAL" clId="{9556C15D-E3BF-457F-A329-E354ECCC4B89}" dt="2022-12-03T18:23:56.158" v="163" actId="26606"/>
          <ac:spMkLst>
            <pc:docMk/>
            <pc:sldMk cId="2866623281" sldId="278"/>
            <ac:spMk id="50" creationId="{4FB204DF-284E-45F6-A017-79A4DF57BCCB}"/>
          </ac:spMkLst>
        </pc:spChg>
        <pc:spChg chg="add del">
          <ac:chgData name="ELIECER AGUILAR" userId="74647e9a-befb-41cd-89cb-8ec268702c57" providerId="ADAL" clId="{9556C15D-E3BF-457F-A329-E354ECCC4B89}" dt="2022-12-03T18:23:56.158" v="163" actId="26606"/>
          <ac:spMkLst>
            <pc:docMk/>
            <pc:sldMk cId="2866623281" sldId="278"/>
            <ac:spMk id="51" creationId="{A2B5CBEA-F125-49B6-8335-227C325B112B}"/>
          </ac:spMkLst>
        </pc:spChg>
        <pc:spChg chg="add del">
          <ac:chgData name="ELIECER AGUILAR" userId="74647e9a-befb-41cd-89cb-8ec268702c57" providerId="ADAL" clId="{9556C15D-E3BF-457F-A329-E354ECCC4B89}" dt="2022-12-03T18:23:56.158" v="163" actId="26606"/>
          <ac:spMkLst>
            <pc:docMk/>
            <pc:sldMk cId="2866623281" sldId="278"/>
            <ac:spMk id="52" creationId="{5EC6B544-8C84-47A6-885D-A4F09EF5C0F7}"/>
          </ac:spMkLst>
        </pc:spChg>
        <pc:spChg chg="add del">
          <ac:chgData name="ELIECER AGUILAR" userId="74647e9a-befb-41cd-89cb-8ec268702c57" providerId="ADAL" clId="{9556C15D-E3BF-457F-A329-E354ECCC4B89}" dt="2022-12-03T18:23:56.158" v="163" actId="26606"/>
          <ac:spMkLst>
            <pc:docMk/>
            <pc:sldMk cId="2866623281" sldId="278"/>
            <ac:spMk id="54" creationId="{1E5A83E3-8A11-4492-BB6E-F5F2240316FB}"/>
          </ac:spMkLst>
        </pc:spChg>
        <pc:spChg chg="add del">
          <ac:chgData name="ELIECER AGUILAR" userId="74647e9a-befb-41cd-89cb-8ec268702c57" providerId="ADAL" clId="{9556C15D-E3BF-457F-A329-E354ECCC4B89}" dt="2022-12-03T18:23:56.158" v="163" actId="26606"/>
          <ac:spMkLst>
            <pc:docMk/>
            <pc:sldMk cId="2866623281" sldId="278"/>
            <ac:spMk id="56" creationId="{32C95C5C-6FBD-47FF-9CA6-066193539A10}"/>
          </ac:spMkLst>
        </pc:spChg>
        <pc:spChg chg="add del">
          <ac:chgData name="ELIECER AGUILAR" userId="74647e9a-befb-41cd-89cb-8ec268702c57" providerId="ADAL" clId="{9556C15D-E3BF-457F-A329-E354ECCC4B89}" dt="2022-12-03T18:23:56.158" v="163" actId="26606"/>
          <ac:spMkLst>
            <pc:docMk/>
            <pc:sldMk cId="2866623281" sldId="278"/>
            <ac:spMk id="58" creationId="{4D1A5E71-B6B6-486A-8CDC-C7ABD9B903F6}"/>
          </ac:spMkLst>
        </pc:spChg>
        <pc:spChg chg="add">
          <ac:chgData name="ELIECER AGUILAR" userId="74647e9a-befb-41cd-89cb-8ec268702c57" providerId="ADAL" clId="{9556C15D-E3BF-457F-A329-E354ECCC4B89}" dt="2022-12-03T18:23:56.194" v="164" actId="26606"/>
          <ac:spMkLst>
            <pc:docMk/>
            <pc:sldMk cId="2866623281" sldId="278"/>
            <ac:spMk id="67" creationId="{787F4F1C-8D3D-4EC1-B72D-A0470A5A08B8}"/>
          </ac:spMkLst>
        </pc:spChg>
        <pc:grpChg chg="add del">
          <ac:chgData name="ELIECER AGUILAR" userId="74647e9a-befb-41cd-89cb-8ec268702c57" providerId="ADAL" clId="{9556C15D-E3BF-457F-A329-E354ECCC4B89}" dt="2022-12-03T18:23:56.158" v="163" actId="26606"/>
          <ac:grpSpMkLst>
            <pc:docMk/>
            <pc:sldMk cId="2866623281" sldId="278"/>
            <ac:grpSpMk id="60" creationId="{FB9739EB-7F66-433D-841F-AB3CD18700B7}"/>
          </ac:grpSpMkLst>
        </pc:grpChg>
        <pc:grpChg chg="add">
          <ac:chgData name="ELIECER AGUILAR" userId="74647e9a-befb-41cd-89cb-8ec268702c57" providerId="ADAL" clId="{9556C15D-E3BF-457F-A329-E354ECCC4B89}" dt="2022-12-03T18:23:56.194" v="164" actId="26606"/>
          <ac:grpSpMkLst>
            <pc:docMk/>
            <pc:sldMk cId="2866623281" sldId="278"/>
            <ac:grpSpMk id="68" creationId="{D1E3DD61-64DB-46AD-B249-E273CD86B051}"/>
          </ac:grpSpMkLst>
        </pc:grpChg>
        <pc:cxnChg chg="add del">
          <ac:chgData name="ELIECER AGUILAR" userId="74647e9a-befb-41cd-89cb-8ec268702c57" providerId="ADAL" clId="{9556C15D-E3BF-457F-A329-E354ECCC4B89}" dt="2022-12-03T18:23:44.357" v="159" actId="26606"/>
          <ac:cxnSpMkLst>
            <pc:docMk/>
            <pc:sldMk cId="2866623281" sldId="278"/>
            <ac:cxnSpMk id="34" creationId="{EC4521DE-248E-440D-AAD6-FD9E7D34B3BF}"/>
          </ac:cxnSpMkLst>
        </pc:cxnChg>
        <pc:cxnChg chg="add del">
          <ac:chgData name="ELIECER AGUILAR" userId="74647e9a-befb-41cd-89cb-8ec268702c57" providerId="ADAL" clId="{9556C15D-E3BF-457F-A329-E354ECCC4B89}" dt="2022-12-03T18:23:44.357" v="159" actId="26606"/>
          <ac:cxnSpMkLst>
            <pc:docMk/>
            <pc:sldMk cId="2866623281" sldId="278"/>
            <ac:cxnSpMk id="36" creationId="{442C13FA-4C0F-42D0-9626-5BA6040D8C31}"/>
          </ac:cxnSpMkLst>
        </pc:cxnChg>
        <pc:cxnChg chg="add del">
          <ac:chgData name="ELIECER AGUILAR" userId="74647e9a-befb-41cd-89cb-8ec268702c57" providerId="ADAL" clId="{9556C15D-E3BF-457F-A329-E354ECCC4B89}" dt="2022-12-03T18:23:51.181" v="161" actId="26606"/>
          <ac:cxnSpMkLst>
            <pc:docMk/>
            <pc:sldMk cId="2866623281" sldId="278"/>
            <ac:cxnSpMk id="39" creationId="{C4C8A451-B6C1-4CB1-95FC-2DBDEC61FF17}"/>
          </ac:cxnSpMkLst>
        </pc:cxnChg>
        <pc:cxnChg chg="add del">
          <ac:chgData name="ELIECER AGUILAR" userId="74647e9a-befb-41cd-89cb-8ec268702c57" providerId="ADAL" clId="{9556C15D-E3BF-457F-A329-E354ECCC4B89}" dt="2022-12-03T18:23:51.181" v="161" actId="26606"/>
          <ac:cxnSpMkLst>
            <pc:docMk/>
            <pc:sldMk cId="2866623281" sldId="278"/>
            <ac:cxnSpMk id="40" creationId="{E8439DD6-1CCF-48C6-AF10-B7018793022A}"/>
          </ac:cxnSpMkLst>
        </pc:cxnChg>
      </pc:sldChg>
      <pc:sldChg chg="addSp delSp modSp mod setClrOvrMap">
        <pc:chgData name="ELIECER AGUILAR" userId="74647e9a-befb-41cd-89cb-8ec268702c57" providerId="ADAL" clId="{9556C15D-E3BF-457F-A329-E354ECCC4B89}" dt="2022-12-03T18:24:14.570" v="165" actId="26606"/>
        <pc:sldMkLst>
          <pc:docMk/>
          <pc:sldMk cId="1586633722" sldId="279"/>
        </pc:sldMkLst>
        <pc:spChg chg="mod">
          <ac:chgData name="ELIECER AGUILAR" userId="74647e9a-befb-41cd-89cb-8ec268702c57" providerId="ADAL" clId="{9556C15D-E3BF-457F-A329-E354ECCC4B89}" dt="2022-12-03T18:24:14.570" v="165" actId="26606"/>
          <ac:spMkLst>
            <pc:docMk/>
            <pc:sldMk cId="1586633722" sldId="279"/>
            <ac:spMk id="2" creationId="{A1285BF5-FFEE-4959-9FD3-6B9E602D81E2}"/>
          </ac:spMkLst>
        </pc:spChg>
        <pc:spChg chg="mod">
          <ac:chgData name="ELIECER AGUILAR" userId="74647e9a-befb-41cd-89cb-8ec268702c57" providerId="ADAL" clId="{9556C15D-E3BF-457F-A329-E354ECCC4B89}" dt="2022-12-03T18:24:14.570" v="165" actId="26606"/>
          <ac:spMkLst>
            <pc:docMk/>
            <pc:sldMk cId="1586633722" sldId="279"/>
            <ac:spMk id="3" creationId="{874CA41F-D3DA-4D15-A1A1-C91651E1AFDD}"/>
          </ac:spMkLst>
        </pc:spChg>
        <pc:spChg chg="del">
          <ac:chgData name="ELIECER AGUILAR" userId="74647e9a-befb-41cd-89cb-8ec268702c57" providerId="ADAL" clId="{9556C15D-E3BF-457F-A329-E354ECCC4B89}" dt="2022-12-03T18:24:14.570" v="165" actId="26606"/>
          <ac:spMkLst>
            <pc:docMk/>
            <pc:sldMk cId="1586633722" sldId="279"/>
            <ac:spMk id="9" creationId="{2B566528-1B12-4246-9431-5C2D7D081168}"/>
          </ac:spMkLst>
        </pc:spChg>
        <pc:spChg chg="del">
          <ac:chgData name="ELIECER AGUILAR" userId="74647e9a-befb-41cd-89cb-8ec268702c57" providerId="ADAL" clId="{9556C15D-E3BF-457F-A329-E354ECCC4B89}" dt="2022-12-03T18:24:14.570" v="165" actId="26606"/>
          <ac:spMkLst>
            <pc:docMk/>
            <pc:sldMk cId="1586633722" sldId="279"/>
            <ac:spMk id="11" creationId="{D3F51FEB-38FB-4F6C-9F7B-2F2AFAB65463}"/>
          </ac:spMkLst>
        </pc:spChg>
        <pc:spChg chg="del">
          <ac:chgData name="ELIECER AGUILAR" userId="74647e9a-befb-41cd-89cb-8ec268702c57" providerId="ADAL" clId="{9556C15D-E3BF-457F-A329-E354ECCC4B89}" dt="2022-12-03T18:24:14.570" v="165" actId="26606"/>
          <ac:spMkLst>
            <pc:docMk/>
            <pc:sldMk cId="1586633722" sldId="279"/>
            <ac:spMk id="13" creationId="{1E547BA6-BAE0-43BB-A7CA-60F69CE252F0}"/>
          </ac:spMkLst>
        </pc:spChg>
        <pc:spChg chg="add">
          <ac:chgData name="ELIECER AGUILAR" userId="74647e9a-befb-41cd-89cb-8ec268702c57" providerId="ADAL" clId="{9556C15D-E3BF-457F-A329-E354ECCC4B89}" dt="2022-12-03T18:24:14.570" v="165" actId="26606"/>
          <ac:spMkLst>
            <pc:docMk/>
            <pc:sldMk cId="1586633722" sldId="279"/>
            <ac:spMk id="22" creationId="{E8A8EAB8-D2FF-444D-B34B-7D32F106AD0E}"/>
          </ac:spMkLst>
        </pc:spChg>
        <pc:grpChg chg="del">
          <ac:chgData name="ELIECER AGUILAR" userId="74647e9a-befb-41cd-89cb-8ec268702c57" providerId="ADAL" clId="{9556C15D-E3BF-457F-A329-E354ECCC4B89}" dt="2022-12-03T18:24:14.570" v="165" actId="26606"/>
          <ac:grpSpMkLst>
            <pc:docMk/>
            <pc:sldMk cId="1586633722" sldId="279"/>
            <ac:grpSpMk id="15" creationId="{15CBE6EC-46EF-45D9-8E16-DCDC5917CA31}"/>
          </ac:grpSpMkLst>
        </pc:grpChg>
        <pc:picChg chg="mod">
          <ac:chgData name="ELIECER AGUILAR" userId="74647e9a-befb-41cd-89cb-8ec268702c57" providerId="ADAL" clId="{9556C15D-E3BF-457F-A329-E354ECCC4B89}" dt="2022-12-03T18:24:14.570" v="165" actId="26606"/>
          <ac:picMkLst>
            <pc:docMk/>
            <pc:sldMk cId="1586633722" sldId="279"/>
            <ac:picMk id="4" creationId="{B324E621-0275-4E16-9EE3-7B61EEC6BABD}"/>
          </ac:picMkLst>
        </pc:picChg>
        <pc:cxnChg chg="add">
          <ac:chgData name="ELIECER AGUILAR" userId="74647e9a-befb-41cd-89cb-8ec268702c57" providerId="ADAL" clId="{9556C15D-E3BF-457F-A329-E354ECCC4B89}" dt="2022-12-03T18:24:14.570" v="165" actId="26606"/>
          <ac:cxnSpMkLst>
            <pc:docMk/>
            <pc:sldMk cId="1586633722" sldId="279"/>
            <ac:cxnSpMk id="24" creationId="{EEA38897-7BA3-4408-8083-3235339C4A60}"/>
          </ac:cxnSpMkLst>
        </pc:cxnChg>
        <pc:cxnChg chg="add">
          <ac:chgData name="ELIECER AGUILAR" userId="74647e9a-befb-41cd-89cb-8ec268702c57" providerId="ADAL" clId="{9556C15D-E3BF-457F-A329-E354ECCC4B89}" dt="2022-12-03T18:24:14.570" v="165" actId="26606"/>
          <ac:cxnSpMkLst>
            <pc:docMk/>
            <pc:sldMk cId="1586633722" sldId="279"/>
            <ac:cxnSpMk id="26" creationId="{F11AD06B-AB20-4097-8606-5DA00DBACE88}"/>
          </ac:cxnSpMkLst>
        </pc:cxnChg>
      </pc:sldChg>
      <pc:sldChg chg="addSp delSp modSp mod setBg setClrOvrMap">
        <pc:chgData name="ELIECER AGUILAR" userId="74647e9a-befb-41cd-89cb-8ec268702c57" providerId="ADAL" clId="{9556C15D-E3BF-457F-A329-E354ECCC4B89}" dt="2022-12-03T18:24:46.165" v="168" actId="26606"/>
        <pc:sldMkLst>
          <pc:docMk/>
          <pc:sldMk cId="2614734534" sldId="280"/>
        </pc:sldMkLst>
        <pc:spChg chg="mod">
          <ac:chgData name="ELIECER AGUILAR" userId="74647e9a-befb-41cd-89cb-8ec268702c57" providerId="ADAL" clId="{9556C15D-E3BF-457F-A329-E354ECCC4B89}" dt="2022-12-03T18:24:46.165" v="168" actId="26606"/>
          <ac:spMkLst>
            <pc:docMk/>
            <pc:sldMk cId="2614734534" sldId="280"/>
            <ac:spMk id="2" creationId="{BD34AFB9-7004-43E9-B87B-8BCFCA227A97}"/>
          </ac:spMkLst>
        </pc:spChg>
        <pc:spChg chg="mod">
          <ac:chgData name="ELIECER AGUILAR" userId="74647e9a-befb-41cd-89cb-8ec268702c57" providerId="ADAL" clId="{9556C15D-E3BF-457F-A329-E354ECCC4B89}" dt="2022-12-03T18:24:46.165" v="168" actId="26606"/>
          <ac:spMkLst>
            <pc:docMk/>
            <pc:sldMk cId="2614734534" sldId="280"/>
            <ac:spMk id="3" creationId="{3BE87037-7900-4696-87B1-C0FCA86198C7}"/>
          </ac:spMkLst>
        </pc:spChg>
        <pc:spChg chg="del">
          <ac:chgData name="ELIECER AGUILAR" userId="74647e9a-befb-41cd-89cb-8ec268702c57" providerId="ADAL" clId="{9556C15D-E3BF-457F-A329-E354ECCC4B89}" dt="2022-12-03T18:24:35.614" v="166" actId="26606"/>
          <ac:spMkLst>
            <pc:docMk/>
            <pc:sldMk cId="2614734534" sldId="280"/>
            <ac:spMk id="8" creationId="{46D6306C-ED4F-4AAE-B4A5-EEA6AFAD726E}"/>
          </ac:spMkLst>
        </pc:spChg>
        <pc:spChg chg="del">
          <ac:chgData name="ELIECER AGUILAR" userId="74647e9a-befb-41cd-89cb-8ec268702c57" providerId="ADAL" clId="{9556C15D-E3BF-457F-A329-E354ECCC4B89}" dt="2022-12-03T18:24:35.614" v="166" actId="26606"/>
          <ac:spMkLst>
            <pc:docMk/>
            <pc:sldMk cId="2614734534" sldId="280"/>
            <ac:spMk id="10" creationId="{0EC5361D-F897-4856-B945-0455A365EB24}"/>
          </ac:spMkLst>
        </pc:spChg>
        <pc:spChg chg="del">
          <ac:chgData name="ELIECER AGUILAR" userId="74647e9a-befb-41cd-89cb-8ec268702c57" providerId="ADAL" clId="{9556C15D-E3BF-457F-A329-E354ECCC4B89}" dt="2022-12-03T18:24:35.614" v="166" actId="26606"/>
          <ac:spMkLst>
            <pc:docMk/>
            <pc:sldMk cId="2614734534" sldId="280"/>
            <ac:spMk id="12" creationId="{4508C0C5-2268-42B5-B3C8-4D0899E05F8C}"/>
          </ac:spMkLst>
        </pc:spChg>
        <pc:spChg chg="del">
          <ac:chgData name="ELIECER AGUILAR" userId="74647e9a-befb-41cd-89cb-8ec268702c57" providerId="ADAL" clId="{9556C15D-E3BF-457F-A329-E354ECCC4B89}" dt="2022-12-03T18:24:35.614" v="166" actId="26606"/>
          <ac:spMkLst>
            <pc:docMk/>
            <pc:sldMk cId="2614734534" sldId="280"/>
            <ac:spMk id="14" creationId="{141ACBDB-38F8-4B34-8183-BD95B4E55A62}"/>
          </ac:spMkLst>
        </pc:spChg>
        <pc:spChg chg="del">
          <ac:chgData name="ELIECER AGUILAR" userId="74647e9a-befb-41cd-89cb-8ec268702c57" providerId="ADAL" clId="{9556C15D-E3BF-457F-A329-E354ECCC4B89}" dt="2022-12-03T18:24:35.614" v="166" actId="26606"/>
          <ac:spMkLst>
            <pc:docMk/>
            <pc:sldMk cId="2614734534" sldId="280"/>
            <ac:spMk id="16" creationId="{DE00DB52-3455-4E2F-867B-A6D0516E175B}"/>
          </ac:spMkLst>
        </pc:spChg>
        <pc:spChg chg="del">
          <ac:chgData name="ELIECER AGUILAR" userId="74647e9a-befb-41cd-89cb-8ec268702c57" providerId="ADAL" clId="{9556C15D-E3BF-457F-A329-E354ECCC4B89}" dt="2022-12-03T18:24:35.614" v="166" actId="26606"/>
          <ac:spMkLst>
            <pc:docMk/>
            <pc:sldMk cId="2614734534" sldId="280"/>
            <ac:spMk id="18" creationId="{9E914C83-E0D8-4953-92D5-169D28CB43AE}"/>
          </ac:spMkLst>
        </pc:spChg>
        <pc:spChg chg="del">
          <ac:chgData name="ELIECER AGUILAR" userId="74647e9a-befb-41cd-89cb-8ec268702c57" providerId="ADAL" clId="{9556C15D-E3BF-457F-A329-E354ECCC4B89}" dt="2022-12-03T18:24:35.614" v="166" actId="26606"/>
          <ac:spMkLst>
            <pc:docMk/>
            <pc:sldMk cId="2614734534" sldId="280"/>
            <ac:spMk id="20" creationId="{3512E083-F550-46AF-8490-767ECFD00CB7}"/>
          </ac:spMkLst>
        </pc:spChg>
        <pc:spChg chg="add del">
          <ac:chgData name="ELIECER AGUILAR" userId="74647e9a-befb-41cd-89cb-8ec268702c57" providerId="ADAL" clId="{9556C15D-E3BF-457F-A329-E354ECCC4B89}" dt="2022-12-03T18:24:46.165" v="168" actId="26606"/>
          <ac:spMkLst>
            <pc:docMk/>
            <pc:sldMk cId="2614734534" sldId="280"/>
            <ac:spMk id="25" creationId="{A7AE9375-4664-4DB2-922D-2782A6E439AC}"/>
          </ac:spMkLst>
        </pc:spChg>
        <pc:spChg chg="add del">
          <ac:chgData name="ELIECER AGUILAR" userId="74647e9a-befb-41cd-89cb-8ec268702c57" providerId="ADAL" clId="{9556C15D-E3BF-457F-A329-E354ECCC4B89}" dt="2022-12-03T18:24:46.165" v="168" actId="26606"/>
          <ac:spMkLst>
            <pc:docMk/>
            <pc:sldMk cId="2614734534" sldId="280"/>
            <ac:spMk id="29" creationId="{9DD005C1-8C51-42D6-9BEE-B9B83849743D}"/>
          </ac:spMkLst>
        </pc:spChg>
        <pc:spChg chg="add">
          <ac:chgData name="ELIECER AGUILAR" userId="74647e9a-befb-41cd-89cb-8ec268702c57" providerId="ADAL" clId="{9556C15D-E3BF-457F-A329-E354ECCC4B89}" dt="2022-12-03T18:24:46.165" v="168" actId="26606"/>
          <ac:spMkLst>
            <pc:docMk/>
            <pc:sldMk cId="2614734534" sldId="280"/>
            <ac:spMk id="36" creationId="{E0D60ECE-8986-45DC-B7FE-EC7699B466B8}"/>
          </ac:spMkLst>
        </pc:spChg>
        <pc:spChg chg="add">
          <ac:chgData name="ELIECER AGUILAR" userId="74647e9a-befb-41cd-89cb-8ec268702c57" providerId="ADAL" clId="{9556C15D-E3BF-457F-A329-E354ECCC4B89}" dt="2022-12-03T18:24:46.165" v="168" actId="26606"/>
          <ac:spMkLst>
            <pc:docMk/>
            <pc:sldMk cId="2614734534" sldId="280"/>
            <ac:spMk id="38" creationId="{96964194-5878-40D2-8EC0-DDC58387FA56}"/>
          </ac:spMkLst>
        </pc:spChg>
        <pc:picChg chg="add">
          <ac:chgData name="ELIECER AGUILAR" userId="74647e9a-befb-41cd-89cb-8ec268702c57" providerId="ADAL" clId="{9556C15D-E3BF-457F-A329-E354ECCC4B89}" dt="2022-12-03T18:24:46.165" v="168" actId="26606"/>
          <ac:picMkLst>
            <pc:docMk/>
            <pc:sldMk cId="2614734534" sldId="280"/>
            <ac:picMk id="33" creationId="{048ABC5C-BA7D-ECA5-0E1D-8F02D443FF95}"/>
          </ac:picMkLst>
        </pc:picChg>
        <pc:cxnChg chg="add del">
          <ac:chgData name="ELIECER AGUILAR" userId="74647e9a-befb-41cd-89cb-8ec268702c57" providerId="ADAL" clId="{9556C15D-E3BF-457F-A329-E354ECCC4B89}" dt="2022-12-03T18:24:46.165" v="168" actId="26606"/>
          <ac:cxnSpMkLst>
            <pc:docMk/>
            <pc:sldMk cId="2614734534" sldId="280"/>
            <ac:cxnSpMk id="27" creationId="{EE504C98-6397-41C1-A8D8-2D9C4ED307E0}"/>
          </ac:cxnSpMkLst>
        </pc:cxnChg>
      </pc:sldChg>
      <pc:sldChg chg="addSp delSp modSp mod">
        <pc:chgData name="ELIECER AGUILAR" userId="74647e9a-befb-41cd-89cb-8ec268702c57" providerId="ADAL" clId="{9556C15D-E3BF-457F-A329-E354ECCC4B89}" dt="2022-12-03T18:25:17.387" v="176" actId="20577"/>
        <pc:sldMkLst>
          <pc:docMk/>
          <pc:sldMk cId="3871289608" sldId="281"/>
        </pc:sldMkLst>
        <pc:spChg chg="mod">
          <ac:chgData name="ELIECER AGUILAR" userId="74647e9a-befb-41cd-89cb-8ec268702c57" providerId="ADAL" clId="{9556C15D-E3BF-457F-A329-E354ECCC4B89}" dt="2022-12-03T18:24:56.565" v="171" actId="26606"/>
          <ac:spMkLst>
            <pc:docMk/>
            <pc:sldMk cId="3871289608" sldId="281"/>
            <ac:spMk id="2" creationId="{DC9A2B1F-7744-4EE3-96D1-91855ED04EFE}"/>
          </ac:spMkLst>
        </pc:spChg>
        <pc:spChg chg="mod">
          <ac:chgData name="ELIECER AGUILAR" userId="74647e9a-befb-41cd-89cb-8ec268702c57" providerId="ADAL" clId="{9556C15D-E3BF-457F-A329-E354ECCC4B89}" dt="2022-12-03T18:25:17.387" v="176" actId="20577"/>
          <ac:spMkLst>
            <pc:docMk/>
            <pc:sldMk cId="3871289608" sldId="281"/>
            <ac:spMk id="3" creationId="{43AA9376-5105-4208-86AD-7E172B2641D9}"/>
          </ac:spMkLst>
        </pc:spChg>
        <pc:spChg chg="add del">
          <ac:chgData name="ELIECER AGUILAR" userId="74647e9a-befb-41cd-89cb-8ec268702c57" providerId="ADAL" clId="{9556C15D-E3BF-457F-A329-E354ECCC4B89}" dt="2022-12-03T18:24:56.565" v="171" actId="26606"/>
          <ac:spMkLst>
            <pc:docMk/>
            <pc:sldMk cId="3871289608" sldId="281"/>
            <ac:spMk id="8" creationId="{46D6306C-ED4F-4AAE-B4A5-EEA6AFAD726E}"/>
          </ac:spMkLst>
        </pc:spChg>
        <pc:spChg chg="add del">
          <ac:chgData name="ELIECER AGUILAR" userId="74647e9a-befb-41cd-89cb-8ec268702c57" providerId="ADAL" clId="{9556C15D-E3BF-457F-A329-E354ECCC4B89}" dt="2022-12-03T18:24:56.565" v="171" actId="26606"/>
          <ac:spMkLst>
            <pc:docMk/>
            <pc:sldMk cId="3871289608" sldId="281"/>
            <ac:spMk id="10" creationId="{0EC5361D-F897-4856-B945-0455A365EB24}"/>
          </ac:spMkLst>
        </pc:spChg>
        <pc:spChg chg="add del">
          <ac:chgData name="ELIECER AGUILAR" userId="74647e9a-befb-41cd-89cb-8ec268702c57" providerId="ADAL" clId="{9556C15D-E3BF-457F-A329-E354ECCC4B89}" dt="2022-12-03T18:24:56.565" v="171" actId="26606"/>
          <ac:spMkLst>
            <pc:docMk/>
            <pc:sldMk cId="3871289608" sldId="281"/>
            <ac:spMk id="12" creationId="{4508C0C5-2268-42B5-B3C8-4D0899E05F8C}"/>
          </ac:spMkLst>
        </pc:spChg>
        <pc:spChg chg="add del">
          <ac:chgData name="ELIECER AGUILAR" userId="74647e9a-befb-41cd-89cb-8ec268702c57" providerId="ADAL" clId="{9556C15D-E3BF-457F-A329-E354ECCC4B89}" dt="2022-12-03T18:24:56.565" v="171" actId="26606"/>
          <ac:spMkLst>
            <pc:docMk/>
            <pc:sldMk cId="3871289608" sldId="281"/>
            <ac:spMk id="14" creationId="{141ACBDB-38F8-4B34-8183-BD95B4E55A62}"/>
          </ac:spMkLst>
        </pc:spChg>
        <pc:spChg chg="add del">
          <ac:chgData name="ELIECER AGUILAR" userId="74647e9a-befb-41cd-89cb-8ec268702c57" providerId="ADAL" clId="{9556C15D-E3BF-457F-A329-E354ECCC4B89}" dt="2022-12-03T18:24:56.565" v="171" actId="26606"/>
          <ac:spMkLst>
            <pc:docMk/>
            <pc:sldMk cId="3871289608" sldId="281"/>
            <ac:spMk id="16" creationId="{DE00DB52-3455-4E2F-867B-A6D0516E175B}"/>
          </ac:spMkLst>
        </pc:spChg>
        <pc:spChg chg="add del">
          <ac:chgData name="ELIECER AGUILAR" userId="74647e9a-befb-41cd-89cb-8ec268702c57" providerId="ADAL" clId="{9556C15D-E3BF-457F-A329-E354ECCC4B89}" dt="2022-12-03T18:24:56.565" v="171" actId="26606"/>
          <ac:spMkLst>
            <pc:docMk/>
            <pc:sldMk cId="3871289608" sldId="281"/>
            <ac:spMk id="18" creationId="{9E914C83-E0D8-4953-92D5-169D28CB43AE}"/>
          </ac:spMkLst>
        </pc:spChg>
        <pc:spChg chg="add del">
          <ac:chgData name="ELIECER AGUILAR" userId="74647e9a-befb-41cd-89cb-8ec268702c57" providerId="ADAL" clId="{9556C15D-E3BF-457F-A329-E354ECCC4B89}" dt="2022-12-03T18:24:56.565" v="171" actId="26606"/>
          <ac:spMkLst>
            <pc:docMk/>
            <pc:sldMk cId="3871289608" sldId="281"/>
            <ac:spMk id="20" creationId="{3512E083-F550-46AF-8490-767ECFD00CB7}"/>
          </ac:spMkLst>
        </pc:spChg>
        <pc:spChg chg="add">
          <ac:chgData name="ELIECER AGUILAR" userId="74647e9a-befb-41cd-89cb-8ec268702c57" providerId="ADAL" clId="{9556C15D-E3BF-457F-A329-E354ECCC4B89}" dt="2022-12-03T18:24:56.565" v="171" actId="26606"/>
          <ac:spMkLst>
            <pc:docMk/>
            <pc:sldMk cId="3871289608" sldId="281"/>
            <ac:spMk id="25" creationId="{A7AE9375-4664-4DB2-922D-2782A6E439AC}"/>
          </ac:spMkLst>
        </pc:spChg>
        <pc:spChg chg="add del">
          <ac:chgData name="ELIECER AGUILAR" userId="74647e9a-befb-41cd-89cb-8ec268702c57" providerId="ADAL" clId="{9556C15D-E3BF-457F-A329-E354ECCC4B89}" dt="2022-12-03T18:24:56.539" v="170" actId="26606"/>
          <ac:spMkLst>
            <pc:docMk/>
            <pc:sldMk cId="3871289608" sldId="281"/>
            <ac:spMk id="26" creationId="{E8A8EAB8-D2FF-444D-B34B-7D32F106AD0E}"/>
          </ac:spMkLst>
        </pc:spChg>
        <pc:spChg chg="add">
          <ac:chgData name="ELIECER AGUILAR" userId="74647e9a-befb-41cd-89cb-8ec268702c57" providerId="ADAL" clId="{9556C15D-E3BF-457F-A329-E354ECCC4B89}" dt="2022-12-03T18:24:56.565" v="171" actId="26606"/>
          <ac:spMkLst>
            <pc:docMk/>
            <pc:sldMk cId="3871289608" sldId="281"/>
            <ac:spMk id="29" creationId="{9DD005C1-8C51-42D6-9BEE-B9B83849743D}"/>
          </ac:spMkLst>
        </pc:spChg>
        <pc:picChg chg="add del">
          <ac:chgData name="ELIECER AGUILAR" userId="74647e9a-befb-41cd-89cb-8ec268702c57" providerId="ADAL" clId="{9556C15D-E3BF-457F-A329-E354ECCC4B89}" dt="2022-12-03T18:24:56.539" v="170" actId="26606"/>
          <ac:picMkLst>
            <pc:docMk/>
            <pc:sldMk cId="3871289608" sldId="281"/>
            <ac:picMk id="22" creationId="{7F2F2515-244F-C115-150A-F771B06B9AE7}"/>
          </ac:picMkLst>
        </pc:picChg>
        <pc:cxnChg chg="add">
          <ac:chgData name="ELIECER AGUILAR" userId="74647e9a-befb-41cd-89cb-8ec268702c57" providerId="ADAL" clId="{9556C15D-E3BF-457F-A329-E354ECCC4B89}" dt="2022-12-03T18:24:56.565" v="171" actId="26606"/>
          <ac:cxnSpMkLst>
            <pc:docMk/>
            <pc:sldMk cId="3871289608" sldId="281"/>
            <ac:cxnSpMk id="27" creationId="{EE504C98-6397-41C1-A8D8-2D9C4ED307E0}"/>
          </ac:cxnSpMkLst>
        </pc:cxnChg>
        <pc:cxnChg chg="add del">
          <ac:chgData name="ELIECER AGUILAR" userId="74647e9a-befb-41cd-89cb-8ec268702c57" providerId="ADAL" clId="{9556C15D-E3BF-457F-A329-E354ECCC4B89}" dt="2022-12-03T18:24:56.539" v="170" actId="26606"/>
          <ac:cxnSpMkLst>
            <pc:docMk/>
            <pc:sldMk cId="3871289608" sldId="281"/>
            <ac:cxnSpMk id="28" creationId="{EEA38897-7BA3-4408-8083-3235339C4A60}"/>
          </ac:cxnSpMkLst>
        </pc:cxnChg>
        <pc:cxnChg chg="add del">
          <ac:chgData name="ELIECER AGUILAR" userId="74647e9a-befb-41cd-89cb-8ec268702c57" providerId="ADAL" clId="{9556C15D-E3BF-457F-A329-E354ECCC4B89}" dt="2022-12-03T18:24:56.539" v="170" actId="26606"/>
          <ac:cxnSpMkLst>
            <pc:docMk/>
            <pc:sldMk cId="3871289608" sldId="281"/>
            <ac:cxnSpMk id="30" creationId="{F11AD06B-AB20-4097-8606-5DA00DBACE88}"/>
          </ac:cxnSpMkLst>
        </pc:cxnChg>
      </pc:sldChg>
      <pc:sldChg chg="addSp delSp modSp mod">
        <pc:chgData name="ELIECER AGUILAR" userId="74647e9a-befb-41cd-89cb-8ec268702c57" providerId="ADAL" clId="{9556C15D-E3BF-457F-A329-E354ECCC4B89}" dt="2022-12-03T18:25:25.618" v="177" actId="26606"/>
        <pc:sldMkLst>
          <pc:docMk/>
          <pc:sldMk cId="1083082203" sldId="282"/>
        </pc:sldMkLst>
        <pc:spChg chg="mod">
          <ac:chgData name="ELIECER AGUILAR" userId="74647e9a-befb-41cd-89cb-8ec268702c57" providerId="ADAL" clId="{9556C15D-E3BF-457F-A329-E354ECCC4B89}" dt="2022-12-03T18:25:25.618" v="177" actId="26606"/>
          <ac:spMkLst>
            <pc:docMk/>
            <pc:sldMk cId="1083082203" sldId="282"/>
            <ac:spMk id="2" creationId="{EED897C5-956B-47C3-BB44-E24E1DA153E8}"/>
          </ac:spMkLst>
        </pc:spChg>
        <pc:spChg chg="mod">
          <ac:chgData name="ELIECER AGUILAR" userId="74647e9a-befb-41cd-89cb-8ec268702c57" providerId="ADAL" clId="{9556C15D-E3BF-457F-A329-E354ECCC4B89}" dt="2022-12-03T18:25:25.618" v="177" actId="26606"/>
          <ac:spMkLst>
            <pc:docMk/>
            <pc:sldMk cId="1083082203" sldId="282"/>
            <ac:spMk id="3" creationId="{CF4B6321-F387-4409-9EB6-D4E27E76218B}"/>
          </ac:spMkLst>
        </pc:spChg>
        <pc:spChg chg="del">
          <ac:chgData name="ELIECER AGUILAR" userId="74647e9a-befb-41cd-89cb-8ec268702c57" providerId="ADAL" clId="{9556C15D-E3BF-457F-A329-E354ECCC4B89}" dt="2022-12-03T18:25:25.618" v="177" actId="26606"/>
          <ac:spMkLst>
            <pc:docMk/>
            <pc:sldMk cId="1083082203" sldId="282"/>
            <ac:spMk id="8" creationId="{9A297797-5C89-4791-8204-AB071FA1FBCA}"/>
          </ac:spMkLst>
        </pc:spChg>
        <pc:spChg chg="del">
          <ac:chgData name="ELIECER AGUILAR" userId="74647e9a-befb-41cd-89cb-8ec268702c57" providerId="ADAL" clId="{9556C15D-E3BF-457F-A329-E354ECCC4B89}" dt="2022-12-03T18:25:25.618" v="177" actId="26606"/>
          <ac:spMkLst>
            <pc:docMk/>
            <pc:sldMk cId="1083082203" sldId="282"/>
            <ac:spMk id="10" creationId="{569BBA9B-8F4E-4D2B-BEFA-41A475443377}"/>
          </ac:spMkLst>
        </pc:spChg>
        <pc:spChg chg="del">
          <ac:chgData name="ELIECER AGUILAR" userId="74647e9a-befb-41cd-89cb-8ec268702c57" providerId="ADAL" clId="{9556C15D-E3BF-457F-A329-E354ECCC4B89}" dt="2022-12-03T18:25:25.618" v="177" actId="26606"/>
          <ac:spMkLst>
            <pc:docMk/>
            <pc:sldMk cId="1083082203" sldId="282"/>
            <ac:spMk id="12" creationId="{851012D1-8033-40B1-9EC0-91390FFC7403}"/>
          </ac:spMkLst>
        </pc:spChg>
        <pc:spChg chg="del">
          <ac:chgData name="ELIECER AGUILAR" userId="74647e9a-befb-41cd-89cb-8ec268702c57" providerId="ADAL" clId="{9556C15D-E3BF-457F-A329-E354ECCC4B89}" dt="2022-12-03T18:25:25.618" v="177" actId="26606"/>
          <ac:spMkLst>
            <pc:docMk/>
            <pc:sldMk cId="1083082203" sldId="282"/>
            <ac:spMk id="14" creationId="{2E80C965-DB6D-4F81-9E9E-B027384D0BD6}"/>
          </ac:spMkLst>
        </pc:spChg>
        <pc:spChg chg="del">
          <ac:chgData name="ELIECER AGUILAR" userId="74647e9a-befb-41cd-89cb-8ec268702c57" providerId="ADAL" clId="{9556C15D-E3BF-457F-A329-E354ECCC4B89}" dt="2022-12-03T18:25:25.618" v="177" actId="26606"/>
          <ac:spMkLst>
            <pc:docMk/>
            <pc:sldMk cId="1083082203" sldId="282"/>
            <ac:spMk id="16" creationId="{D291F021-C45C-4D44-A2B8-A789E386CC42}"/>
          </ac:spMkLst>
        </pc:spChg>
        <pc:spChg chg="add">
          <ac:chgData name="ELIECER AGUILAR" userId="74647e9a-befb-41cd-89cb-8ec268702c57" providerId="ADAL" clId="{9556C15D-E3BF-457F-A329-E354ECCC4B89}" dt="2022-12-03T18:25:25.618" v="177" actId="26606"/>
          <ac:spMkLst>
            <pc:docMk/>
            <pc:sldMk cId="1083082203" sldId="282"/>
            <ac:spMk id="21" creationId="{A7AE9375-4664-4DB2-922D-2782A6E439AC}"/>
          </ac:spMkLst>
        </pc:spChg>
        <pc:spChg chg="add">
          <ac:chgData name="ELIECER AGUILAR" userId="74647e9a-befb-41cd-89cb-8ec268702c57" providerId="ADAL" clId="{9556C15D-E3BF-457F-A329-E354ECCC4B89}" dt="2022-12-03T18:25:25.618" v="177" actId="26606"/>
          <ac:spMkLst>
            <pc:docMk/>
            <pc:sldMk cId="1083082203" sldId="282"/>
            <ac:spMk id="23" creationId="{C2C57604-0CFD-4023-B9BD-107166A25317}"/>
          </ac:spMkLst>
        </pc:spChg>
      </pc:sldChg>
      <pc:sldChg chg="addSp delSp modSp mod">
        <pc:chgData name="ELIECER AGUILAR" userId="74647e9a-befb-41cd-89cb-8ec268702c57" providerId="ADAL" clId="{9556C15D-E3BF-457F-A329-E354ECCC4B89}" dt="2022-12-03T18:25:44.310" v="180" actId="26606"/>
        <pc:sldMkLst>
          <pc:docMk/>
          <pc:sldMk cId="3598820686" sldId="283"/>
        </pc:sldMkLst>
        <pc:spChg chg="mod">
          <ac:chgData name="ELIECER AGUILAR" userId="74647e9a-befb-41cd-89cb-8ec268702c57" providerId="ADAL" clId="{9556C15D-E3BF-457F-A329-E354ECCC4B89}" dt="2022-12-03T18:25:44.310" v="180" actId="26606"/>
          <ac:spMkLst>
            <pc:docMk/>
            <pc:sldMk cId="3598820686" sldId="283"/>
            <ac:spMk id="2" creationId="{3B23D94B-766A-43CE-8DC6-67AF506E366B}"/>
          </ac:spMkLst>
        </pc:spChg>
        <pc:spChg chg="add del">
          <ac:chgData name="ELIECER AGUILAR" userId="74647e9a-befb-41cd-89cb-8ec268702c57" providerId="ADAL" clId="{9556C15D-E3BF-457F-A329-E354ECCC4B89}" dt="2022-12-03T18:25:44.310" v="180" actId="26606"/>
          <ac:spMkLst>
            <pc:docMk/>
            <pc:sldMk cId="3598820686" sldId="283"/>
            <ac:spMk id="10" creationId="{D4771268-CB57-404A-9271-370EB28F6090}"/>
          </ac:spMkLst>
        </pc:spChg>
        <pc:spChg chg="add del">
          <ac:chgData name="ELIECER AGUILAR" userId="74647e9a-befb-41cd-89cb-8ec268702c57" providerId="ADAL" clId="{9556C15D-E3BF-457F-A329-E354ECCC4B89}" dt="2022-12-03T18:25:44.288" v="179" actId="26606"/>
          <ac:spMkLst>
            <pc:docMk/>
            <pc:sldMk cId="3598820686" sldId="283"/>
            <ac:spMk id="15" creationId="{FB5B0058-AF13-4859-B429-4EDDE2A26F7F}"/>
          </ac:spMkLst>
        </pc:spChg>
        <pc:spChg chg="add del">
          <ac:chgData name="ELIECER AGUILAR" userId="74647e9a-befb-41cd-89cb-8ec268702c57" providerId="ADAL" clId="{9556C15D-E3BF-457F-A329-E354ECCC4B89}" dt="2022-12-03T18:25:44.288" v="179" actId="26606"/>
          <ac:spMkLst>
            <pc:docMk/>
            <pc:sldMk cId="3598820686" sldId="283"/>
            <ac:spMk id="17" creationId="{1A89CBBC-7743-43D9-A324-25CB472E9B2E}"/>
          </ac:spMkLst>
        </pc:spChg>
        <pc:spChg chg="add">
          <ac:chgData name="ELIECER AGUILAR" userId="74647e9a-befb-41cd-89cb-8ec268702c57" providerId="ADAL" clId="{9556C15D-E3BF-457F-A329-E354ECCC4B89}" dt="2022-12-03T18:25:44.310" v="180" actId="26606"/>
          <ac:spMkLst>
            <pc:docMk/>
            <pc:sldMk cId="3598820686" sldId="283"/>
            <ac:spMk id="20" creationId="{16A15A88-001A-4EEF-8984-D87E643599AB}"/>
          </ac:spMkLst>
        </pc:spChg>
        <pc:grpChg chg="add">
          <ac:chgData name="ELIECER AGUILAR" userId="74647e9a-befb-41cd-89cb-8ec268702c57" providerId="ADAL" clId="{9556C15D-E3BF-457F-A329-E354ECCC4B89}" dt="2022-12-03T18:25:44.310" v="180" actId="26606"/>
          <ac:grpSpMkLst>
            <pc:docMk/>
            <pc:sldMk cId="3598820686" sldId="283"/>
            <ac:grpSpMk id="21" creationId="{A7900967-84CA-47B4-9F1C-E787BAC1496A}"/>
          </ac:grpSpMkLst>
        </pc:grpChg>
        <pc:picChg chg="mod">
          <ac:chgData name="ELIECER AGUILAR" userId="74647e9a-befb-41cd-89cb-8ec268702c57" providerId="ADAL" clId="{9556C15D-E3BF-457F-A329-E354ECCC4B89}" dt="2022-12-03T18:25:44.310" v="180" actId="26606"/>
          <ac:picMkLst>
            <pc:docMk/>
            <pc:sldMk cId="3598820686" sldId="283"/>
            <ac:picMk id="6" creationId="{B93C3402-8F80-487F-98BD-0FB7399B2959}"/>
          </ac:picMkLst>
        </pc:picChg>
      </pc:sldChg>
      <pc:sldChg chg="addSp delSp modSp mod">
        <pc:chgData name="ELIECER AGUILAR" userId="74647e9a-befb-41cd-89cb-8ec268702c57" providerId="ADAL" clId="{9556C15D-E3BF-457F-A329-E354ECCC4B89}" dt="2022-12-03T18:26:31.293" v="185" actId="26606"/>
        <pc:sldMkLst>
          <pc:docMk/>
          <pc:sldMk cId="3269647293" sldId="284"/>
        </pc:sldMkLst>
        <pc:spChg chg="mod ord">
          <ac:chgData name="ELIECER AGUILAR" userId="74647e9a-befb-41cd-89cb-8ec268702c57" providerId="ADAL" clId="{9556C15D-E3BF-457F-A329-E354ECCC4B89}" dt="2022-12-03T18:26:31.293" v="185" actId="26606"/>
          <ac:spMkLst>
            <pc:docMk/>
            <pc:sldMk cId="3269647293" sldId="284"/>
            <ac:spMk id="2" creationId="{64B15836-9FF0-4EE0-804A-9BE95C4A4B1B}"/>
          </ac:spMkLst>
        </pc:spChg>
        <pc:spChg chg="add del">
          <ac:chgData name="ELIECER AGUILAR" userId="74647e9a-befb-41cd-89cb-8ec268702c57" providerId="ADAL" clId="{9556C15D-E3BF-457F-A329-E354ECCC4B89}" dt="2022-12-03T18:26:31.293" v="185" actId="26606"/>
          <ac:spMkLst>
            <pc:docMk/>
            <pc:sldMk cId="3269647293" sldId="284"/>
            <ac:spMk id="10" creationId="{D4771268-CB57-404A-9271-370EB28F6090}"/>
          </ac:spMkLst>
        </pc:spChg>
        <pc:spChg chg="add del">
          <ac:chgData name="ELIECER AGUILAR" userId="74647e9a-befb-41cd-89cb-8ec268702c57" providerId="ADAL" clId="{9556C15D-E3BF-457F-A329-E354ECCC4B89}" dt="2022-12-03T18:26:26.862" v="182" actId="26606"/>
          <ac:spMkLst>
            <pc:docMk/>
            <pc:sldMk cId="3269647293" sldId="284"/>
            <ac:spMk id="15" creationId="{22A397E7-BF60-45B2-84C7-B074B76C37A7}"/>
          </ac:spMkLst>
        </pc:spChg>
        <pc:spChg chg="add del">
          <ac:chgData name="ELIECER AGUILAR" userId="74647e9a-befb-41cd-89cb-8ec268702c57" providerId="ADAL" clId="{9556C15D-E3BF-457F-A329-E354ECCC4B89}" dt="2022-12-03T18:26:26.862" v="182" actId="26606"/>
          <ac:spMkLst>
            <pc:docMk/>
            <pc:sldMk cId="3269647293" sldId="284"/>
            <ac:spMk id="17" creationId="{890DEF05-784E-4B61-89E4-04C4ECF4E5A0}"/>
          </ac:spMkLst>
        </pc:spChg>
        <pc:spChg chg="add del">
          <ac:chgData name="ELIECER AGUILAR" userId="74647e9a-befb-41cd-89cb-8ec268702c57" providerId="ADAL" clId="{9556C15D-E3BF-457F-A329-E354ECCC4B89}" dt="2022-12-03T18:26:31.281" v="184" actId="26606"/>
          <ac:spMkLst>
            <pc:docMk/>
            <pc:sldMk cId="3269647293" sldId="284"/>
            <ac:spMk id="21" creationId="{3A930249-8242-4E2B-AF17-C01826488321}"/>
          </ac:spMkLst>
        </pc:spChg>
        <pc:spChg chg="add del">
          <ac:chgData name="ELIECER AGUILAR" userId="74647e9a-befb-41cd-89cb-8ec268702c57" providerId="ADAL" clId="{9556C15D-E3BF-457F-A329-E354ECCC4B89}" dt="2022-12-03T18:26:31.281" v="184" actId="26606"/>
          <ac:spMkLst>
            <pc:docMk/>
            <pc:sldMk cId="3269647293" sldId="284"/>
            <ac:spMk id="22" creationId="{A5BDD999-C5E1-4B3E-A710-768673819165}"/>
          </ac:spMkLst>
        </pc:spChg>
        <pc:spChg chg="add">
          <ac:chgData name="ELIECER AGUILAR" userId="74647e9a-befb-41cd-89cb-8ec268702c57" providerId="ADAL" clId="{9556C15D-E3BF-457F-A329-E354ECCC4B89}" dt="2022-12-03T18:26:31.293" v="185" actId="26606"/>
          <ac:spMkLst>
            <pc:docMk/>
            <pc:sldMk cId="3269647293" sldId="284"/>
            <ac:spMk id="24" creationId="{FB5B0058-AF13-4859-B429-4EDDE2A26F7F}"/>
          </ac:spMkLst>
        </pc:spChg>
        <pc:spChg chg="add">
          <ac:chgData name="ELIECER AGUILAR" userId="74647e9a-befb-41cd-89cb-8ec268702c57" providerId="ADAL" clId="{9556C15D-E3BF-457F-A329-E354ECCC4B89}" dt="2022-12-03T18:26:31.293" v="185" actId="26606"/>
          <ac:spMkLst>
            <pc:docMk/>
            <pc:sldMk cId="3269647293" sldId="284"/>
            <ac:spMk id="25" creationId="{D84C2E9E-0B5D-4B5F-9A1F-70EBDCE39034}"/>
          </ac:spMkLst>
        </pc:spChg>
        <pc:picChg chg="mod">
          <ac:chgData name="ELIECER AGUILAR" userId="74647e9a-befb-41cd-89cb-8ec268702c57" providerId="ADAL" clId="{9556C15D-E3BF-457F-A329-E354ECCC4B89}" dt="2022-12-03T18:26:31.293" v="185" actId="26606"/>
          <ac:picMkLst>
            <pc:docMk/>
            <pc:sldMk cId="3269647293" sldId="284"/>
            <ac:picMk id="6" creationId="{ACC84655-34ED-47DC-AA05-44D8101F7EB8}"/>
          </ac:picMkLst>
        </pc:picChg>
        <pc:cxnChg chg="add del">
          <ac:chgData name="ELIECER AGUILAR" userId="74647e9a-befb-41cd-89cb-8ec268702c57" providerId="ADAL" clId="{9556C15D-E3BF-457F-A329-E354ECCC4B89}" dt="2022-12-03T18:26:26.862" v="182" actId="26606"/>
          <ac:cxnSpMkLst>
            <pc:docMk/>
            <pc:sldMk cId="3269647293" sldId="284"/>
            <ac:cxnSpMk id="19" creationId="{C41BAEC7-F7B0-4224-8B18-8F74B7D87F0B}"/>
          </ac:cxnSpMkLst>
        </pc:cxnChg>
      </pc:sldChg>
      <pc:sldChg chg="addSp delSp modSp mod setClrOvrMap">
        <pc:chgData name="ELIECER AGUILAR" userId="74647e9a-befb-41cd-89cb-8ec268702c57" providerId="ADAL" clId="{9556C15D-E3BF-457F-A329-E354ECCC4B89}" dt="2022-12-03T18:26:35.982" v="186" actId="26606"/>
        <pc:sldMkLst>
          <pc:docMk/>
          <pc:sldMk cId="3330843326" sldId="285"/>
        </pc:sldMkLst>
        <pc:spChg chg="mod">
          <ac:chgData name="ELIECER AGUILAR" userId="74647e9a-befb-41cd-89cb-8ec268702c57" providerId="ADAL" clId="{9556C15D-E3BF-457F-A329-E354ECCC4B89}" dt="2022-12-03T18:26:35.982" v="186" actId="26606"/>
          <ac:spMkLst>
            <pc:docMk/>
            <pc:sldMk cId="3330843326" sldId="285"/>
            <ac:spMk id="2" creationId="{9F09AF0F-835B-447D-9BED-B6799C3D83F7}"/>
          </ac:spMkLst>
        </pc:spChg>
        <pc:spChg chg="del">
          <ac:chgData name="ELIECER AGUILAR" userId="74647e9a-befb-41cd-89cb-8ec268702c57" providerId="ADAL" clId="{9556C15D-E3BF-457F-A329-E354ECCC4B89}" dt="2022-12-03T18:26:35.982" v="186" actId="26606"/>
          <ac:spMkLst>
            <pc:docMk/>
            <pc:sldMk cId="3330843326" sldId="285"/>
            <ac:spMk id="8" creationId="{88294908-8B00-4F58-BBBA-20F71A40AA9E}"/>
          </ac:spMkLst>
        </pc:spChg>
        <pc:spChg chg="del">
          <ac:chgData name="ELIECER AGUILAR" userId="74647e9a-befb-41cd-89cb-8ec268702c57" providerId="ADAL" clId="{9556C15D-E3BF-457F-A329-E354ECCC4B89}" dt="2022-12-03T18:26:35.982" v="186" actId="26606"/>
          <ac:spMkLst>
            <pc:docMk/>
            <pc:sldMk cId="3330843326" sldId="285"/>
            <ac:spMk id="10" creationId="{4364C879-1404-4203-8E9D-CC5DE0A621A2}"/>
          </ac:spMkLst>
        </pc:spChg>
        <pc:spChg chg="del">
          <ac:chgData name="ELIECER AGUILAR" userId="74647e9a-befb-41cd-89cb-8ec268702c57" providerId="ADAL" clId="{9556C15D-E3BF-457F-A329-E354ECCC4B89}" dt="2022-12-03T18:26:35.982" v="186" actId="26606"/>
          <ac:spMkLst>
            <pc:docMk/>
            <pc:sldMk cId="3330843326" sldId="285"/>
            <ac:spMk id="12" creationId="{84617302-4B0D-4351-A6BB-6F0930D943AC}"/>
          </ac:spMkLst>
        </pc:spChg>
        <pc:spChg chg="del">
          <ac:chgData name="ELIECER AGUILAR" userId="74647e9a-befb-41cd-89cb-8ec268702c57" providerId="ADAL" clId="{9556C15D-E3BF-457F-A329-E354ECCC4B89}" dt="2022-12-03T18:26:35.982" v="186" actId="26606"/>
          <ac:spMkLst>
            <pc:docMk/>
            <pc:sldMk cId="3330843326" sldId="285"/>
            <ac:spMk id="14" creationId="{DA2C7802-C2E0-4218-8F89-8DD7CCD2CD1C}"/>
          </ac:spMkLst>
        </pc:spChg>
        <pc:spChg chg="del">
          <ac:chgData name="ELIECER AGUILAR" userId="74647e9a-befb-41cd-89cb-8ec268702c57" providerId="ADAL" clId="{9556C15D-E3BF-457F-A329-E354ECCC4B89}" dt="2022-12-03T18:26:35.982" v="186" actId="26606"/>
          <ac:spMkLst>
            <pc:docMk/>
            <pc:sldMk cId="3330843326" sldId="285"/>
            <ac:spMk id="16" creationId="{A6D7111A-21E5-4EE9-8A78-10E5530F0116}"/>
          </ac:spMkLst>
        </pc:spChg>
        <pc:spChg chg="del">
          <ac:chgData name="ELIECER AGUILAR" userId="74647e9a-befb-41cd-89cb-8ec268702c57" providerId="ADAL" clId="{9556C15D-E3BF-457F-A329-E354ECCC4B89}" dt="2022-12-03T18:26:35.982" v="186" actId="26606"/>
          <ac:spMkLst>
            <pc:docMk/>
            <pc:sldMk cId="3330843326" sldId="285"/>
            <ac:spMk id="18" creationId="{A3969E80-A77B-49FC-9122-D89AFD5EE118}"/>
          </ac:spMkLst>
        </pc:spChg>
        <pc:spChg chg="del">
          <ac:chgData name="ELIECER AGUILAR" userId="74647e9a-befb-41cd-89cb-8ec268702c57" providerId="ADAL" clId="{9556C15D-E3BF-457F-A329-E354ECCC4B89}" dt="2022-12-03T18:26:35.982" v="186" actId="26606"/>
          <ac:spMkLst>
            <pc:docMk/>
            <pc:sldMk cId="3330843326" sldId="285"/>
            <ac:spMk id="20" creationId="{1849CA57-76BD-4CF2-80BA-D7A46A01B7B1}"/>
          </ac:spMkLst>
        </pc:spChg>
        <pc:spChg chg="del">
          <ac:chgData name="ELIECER AGUILAR" userId="74647e9a-befb-41cd-89cb-8ec268702c57" providerId="ADAL" clId="{9556C15D-E3BF-457F-A329-E354ECCC4B89}" dt="2022-12-03T18:26:35.982" v="186" actId="26606"/>
          <ac:spMkLst>
            <pc:docMk/>
            <pc:sldMk cId="3330843326" sldId="285"/>
            <ac:spMk id="22" creationId="{35E9085E-E730-4768-83D4-6CB7E9897153}"/>
          </ac:spMkLst>
        </pc:spChg>
        <pc:spChg chg="del">
          <ac:chgData name="ELIECER AGUILAR" userId="74647e9a-befb-41cd-89cb-8ec268702c57" providerId="ADAL" clId="{9556C15D-E3BF-457F-A329-E354ECCC4B89}" dt="2022-12-03T18:26:35.982" v="186" actId="26606"/>
          <ac:spMkLst>
            <pc:docMk/>
            <pc:sldMk cId="3330843326" sldId="285"/>
            <ac:spMk id="24" creationId="{973272FE-A474-4CAE-8CA2-BCC8B476C3F4}"/>
          </ac:spMkLst>
        </pc:spChg>
        <pc:spChg chg="del">
          <ac:chgData name="ELIECER AGUILAR" userId="74647e9a-befb-41cd-89cb-8ec268702c57" providerId="ADAL" clId="{9556C15D-E3BF-457F-A329-E354ECCC4B89}" dt="2022-12-03T18:26:35.982" v="186" actId="26606"/>
          <ac:spMkLst>
            <pc:docMk/>
            <pc:sldMk cId="3330843326" sldId="285"/>
            <ac:spMk id="26" creationId="{E07981EA-05A6-437C-88D7-B377B92B031D}"/>
          </ac:spMkLst>
        </pc:spChg>
        <pc:spChg chg="del">
          <ac:chgData name="ELIECER AGUILAR" userId="74647e9a-befb-41cd-89cb-8ec268702c57" providerId="ADAL" clId="{9556C15D-E3BF-457F-A329-E354ECCC4B89}" dt="2022-12-03T18:26:35.982" v="186" actId="26606"/>
          <ac:spMkLst>
            <pc:docMk/>
            <pc:sldMk cId="3330843326" sldId="285"/>
            <ac:spMk id="28" creationId="{15E3C750-986E-4769-B1AE-49289FBEE757}"/>
          </ac:spMkLst>
        </pc:spChg>
        <pc:spChg chg="add">
          <ac:chgData name="ELIECER AGUILAR" userId="74647e9a-befb-41cd-89cb-8ec268702c57" providerId="ADAL" clId="{9556C15D-E3BF-457F-A329-E354ECCC4B89}" dt="2022-12-03T18:26:35.982" v="186" actId="26606"/>
          <ac:spMkLst>
            <pc:docMk/>
            <pc:sldMk cId="3330843326" sldId="285"/>
            <ac:spMk id="34" creationId="{526E0BFB-CDF1-4990-8C11-AC849311E0A8}"/>
          </ac:spMkLst>
        </pc:spChg>
        <pc:spChg chg="add">
          <ac:chgData name="ELIECER AGUILAR" userId="74647e9a-befb-41cd-89cb-8ec268702c57" providerId="ADAL" clId="{9556C15D-E3BF-457F-A329-E354ECCC4B89}" dt="2022-12-03T18:26:35.982" v="186" actId="26606"/>
          <ac:spMkLst>
            <pc:docMk/>
            <pc:sldMk cId="3330843326" sldId="285"/>
            <ac:spMk id="36" creationId="{6069A1F8-9BEB-4786-9694-FC48B2D75D21}"/>
          </ac:spMkLst>
        </pc:spChg>
        <pc:spChg chg="add">
          <ac:chgData name="ELIECER AGUILAR" userId="74647e9a-befb-41cd-89cb-8ec268702c57" providerId="ADAL" clId="{9556C15D-E3BF-457F-A329-E354ECCC4B89}" dt="2022-12-03T18:26:35.982" v="186" actId="26606"/>
          <ac:spMkLst>
            <pc:docMk/>
            <pc:sldMk cId="3330843326" sldId="285"/>
            <ac:spMk id="38" creationId="{AF2F604E-43BE-4DC3-B983-E071523364F8}"/>
          </ac:spMkLst>
        </pc:spChg>
        <pc:spChg chg="add">
          <ac:chgData name="ELIECER AGUILAR" userId="74647e9a-befb-41cd-89cb-8ec268702c57" providerId="ADAL" clId="{9556C15D-E3BF-457F-A329-E354ECCC4B89}" dt="2022-12-03T18:26:35.982" v="186" actId="26606"/>
          <ac:spMkLst>
            <pc:docMk/>
            <pc:sldMk cId="3330843326" sldId="285"/>
            <ac:spMk id="40" creationId="{08C9B587-E65E-4B52-B37C-ABEBB6E87928}"/>
          </ac:spMkLst>
        </pc:spChg>
        <pc:picChg chg="add">
          <ac:chgData name="ELIECER AGUILAR" userId="74647e9a-befb-41cd-89cb-8ec268702c57" providerId="ADAL" clId="{9556C15D-E3BF-457F-A329-E354ECCC4B89}" dt="2022-12-03T18:26:35.982" v="186" actId="26606"/>
          <ac:picMkLst>
            <pc:docMk/>
            <pc:sldMk cId="3330843326" sldId="285"/>
            <ac:picMk id="30" creationId="{95E56536-D65F-D26E-7E46-7226208F4136}"/>
          </ac:picMkLst>
        </pc:picChg>
      </pc:sldChg>
      <pc:sldChg chg="addSp delSp modSp mod setClrOvrMap">
        <pc:chgData name="ELIECER AGUILAR" userId="74647e9a-befb-41cd-89cb-8ec268702c57" providerId="ADAL" clId="{9556C15D-E3BF-457F-A329-E354ECCC4B89}" dt="2022-12-03T18:27:11.455" v="193" actId="26606"/>
        <pc:sldMkLst>
          <pc:docMk/>
          <pc:sldMk cId="2576742281" sldId="286"/>
        </pc:sldMkLst>
        <pc:spChg chg="mod">
          <ac:chgData name="ELIECER AGUILAR" userId="74647e9a-befb-41cd-89cb-8ec268702c57" providerId="ADAL" clId="{9556C15D-E3BF-457F-A329-E354ECCC4B89}" dt="2022-12-03T18:27:11.455" v="193" actId="26606"/>
          <ac:spMkLst>
            <pc:docMk/>
            <pc:sldMk cId="2576742281" sldId="286"/>
            <ac:spMk id="2" creationId="{1AD6EAEF-6085-4E50-8714-346795B6DDB2}"/>
          </ac:spMkLst>
        </pc:spChg>
        <pc:spChg chg="mod">
          <ac:chgData name="ELIECER AGUILAR" userId="74647e9a-befb-41cd-89cb-8ec268702c57" providerId="ADAL" clId="{9556C15D-E3BF-457F-A329-E354ECCC4B89}" dt="2022-12-03T18:27:11.455" v="193" actId="26606"/>
          <ac:spMkLst>
            <pc:docMk/>
            <pc:sldMk cId="2576742281" sldId="286"/>
            <ac:spMk id="3" creationId="{C7AD43AF-73BC-4363-A43D-79D670082015}"/>
          </ac:spMkLst>
        </pc:spChg>
        <pc:spChg chg="del">
          <ac:chgData name="ELIECER AGUILAR" userId="74647e9a-befb-41cd-89cb-8ec268702c57" providerId="ADAL" clId="{9556C15D-E3BF-457F-A329-E354ECCC4B89}" dt="2022-12-03T18:26:43.798" v="187" actId="26606"/>
          <ac:spMkLst>
            <pc:docMk/>
            <pc:sldMk cId="2576742281" sldId="286"/>
            <ac:spMk id="9" creationId="{2B97F24A-32CE-4C1C-A50D-3016B394DCFB}"/>
          </ac:spMkLst>
        </pc:spChg>
        <pc:spChg chg="del">
          <ac:chgData name="ELIECER AGUILAR" userId="74647e9a-befb-41cd-89cb-8ec268702c57" providerId="ADAL" clId="{9556C15D-E3BF-457F-A329-E354ECCC4B89}" dt="2022-12-03T18:26:43.798" v="187" actId="26606"/>
          <ac:spMkLst>
            <pc:docMk/>
            <pc:sldMk cId="2576742281" sldId="286"/>
            <ac:spMk id="11" creationId="{6357EC4F-235E-4222-A36F-C7878ACE37F2}"/>
          </ac:spMkLst>
        </pc:spChg>
        <pc:spChg chg="add del">
          <ac:chgData name="ELIECER AGUILAR" userId="74647e9a-befb-41cd-89cb-8ec268702c57" providerId="ADAL" clId="{9556C15D-E3BF-457F-A329-E354ECCC4B89}" dt="2022-12-03T18:27:11.455" v="193" actId="26606"/>
          <ac:spMkLst>
            <pc:docMk/>
            <pc:sldMk cId="2576742281" sldId="286"/>
            <ac:spMk id="16" creationId="{21A75659-5A6F-4F77-9679-678A00B9D8DC}"/>
          </ac:spMkLst>
        </pc:spChg>
        <pc:spChg chg="add del">
          <ac:chgData name="ELIECER AGUILAR" userId="74647e9a-befb-41cd-89cb-8ec268702c57" providerId="ADAL" clId="{9556C15D-E3BF-457F-A329-E354ECCC4B89}" dt="2022-12-03T18:27:11.455" v="193" actId="26606"/>
          <ac:spMkLst>
            <pc:docMk/>
            <pc:sldMk cId="2576742281" sldId="286"/>
            <ac:spMk id="18" creationId="{E30A3A45-140E-431E-AED0-07EF836310B3}"/>
          </ac:spMkLst>
        </pc:spChg>
        <pc:spChg chg="add del">
          <ac:chgData name="ELIECER AGUILAR" userId="74647e9a-befb-41cd-89cb-8ec268702c57" providerId="ADAL" clId="{9556C15D-E3BF-457F-A329-E354ECCC4B89}" dt="2022-12-03T18:27:11.455" v="193" actId="26606"/>
          <ac:spMkLst>
            <pc:docMk/>
            <pc:sldMk cId="2576742281" sldId="286"/>
            <ac:spMk id="20" creationId="{55D4142C-5077-457F-A6AD-3FECFDB39685}"/>
          </ac:spMkLst>
        </pc:spChg>
        <pc:spChg chg="add del">
          <ac:chgData name="ELIECER AGUILAR" userId="74647e9a-befb-41cd-89cb-8ec268702c57" providerId="ADAL" clId="{9556C15D-E3BF-457F-A329-E354ECCC4B89}" dt="2022-12-03T18:27:11.455" v="193" actId="26606"/>
          <ac:spMkLst>
            <pc:docMk/>
            <pc:sldMk cId="2576742281" sldId="286"/>
            <ac:spMk id="22" creationId="{7A5F0580-5EE9-419F-96EE-B6529EF6E7D0}"/>
          </ac:spMkLst>
        </pc:spChg>
        <pc:spChg chg="add">
          <ac:chgData name="ELIECER AGUILAR" userId="74647e9a-befb-41cd-89cb-8ec268702c57" providerId="ADAL" clId="{9556C15D-E3BF-457F-A329-E354ECCC4B89}" dt="2022-12-03T18:27:11.455" v="193" actId="26606"/>
          <ac:spMkLst>
            <pc:docMk/>
            <pc:sldMk cId="2576742281" sldId="286"/>
            <ac:spMk id="27" creationId="{5396781C-32A1-4FDA-A83B-A7FF8C1B1E99}"/>
          </ac:spMkLst>
        </pc:spChg>
        <pc:grpChg chg="add">
          <ac:chgData name="ELIECER AGUILAR" userId="74647e9a-befb-41cd-89cb-8ec268702c57" providerId="ADAL" clId="{9556C15D-E3BF-457F-A329-E354ECCC4B89}" dt="2022-12-03T18:27:11.455" v="193" actId="26606"/>
          <ac:grpSpMkLst>
            <pc:docMk/>
            <pc:sldMk cId="2576742281" sldId="286"/>
            <ac:grpSpMk id="29" creationId="{54A1C8FD-E5B7-4BEC-A74A-A55FB8EA7CFE}"/>
          </ac:grpSpMkLst>
        </pc:grpChg>
        <pc:picChg chg="mod ord">
          <ac:chgData name="ELIECER AGUILAR" userId="74647e9a-befb-41cd-89cb-8ec268702c57" providerId="ADAL" clId="{9556C15D-E3BF-457F-A329-E354ECCC4B89}" dt="2022-12-03T18:27:11.455" v="193" actId="26606"/>
          <ac:picMkLst>
            <pc:docMk/>
            <pc:sldMk cId="2576742281" sldId="286"/>
            <ac:picMk id="4" creationId="{59FF1E39-9419-4F83-8CD3-7FB672B6EDA6}"/>
          </ac:picMkLst>
        </pc:picChg>
      </pc:sldChg>
      <pc:sldChg chg="addSp delSp modSp mod setClrOvrMap">
        <pc:chgData name="ELIECER AGUILAR" userId="74647e9a-befb-41cd-89cb-8ec268702c57" providerId="ADAL" clId="{9556C15D-E3BF-457F-A329-E354ECCC4B89}" dt="2022-12-03T18:27:45.543" v="199" actId="403"/>
        <pc:sldMkLst>
          <pc:docMk/>
          <pc:sldMk cId="3833023564" sldId="287"/>
        </pc:sldMkLst>
        <pc:spChg chg="mod">
          <ac:chgData name="ELIECER AGUILAR" userId="74647e9a-befb-41cd-89cb-8ec268702c57" providerId="ADAL" clId="{9556C15D-E3BF-457F-A329-E354ECCC4B89}" dt="2022-12-03T18:27:36.539" v="196" actId="26606"/>
          <ac:spMkLst>
            <pc:docMk/>
            <pc:sldMk cId="3833023564" sldId="287"/>
            <ac:spMk id="2" creationId="{455AFB0A-BE8C-40B4-A53A-92D44C3E4FD0}"/>
          </ac:spMkLst>
        </pc:spChg>
        <pc:spChg chg="mod">
          <ac:chgData name="ELIECER AGUILAR" userId="74647e9a-befb-41cd-89cb-8ec268702c57" providerId="ADAL" clId="{9556C15D-E3BF-457F-A329-E354ECCC4B89}" dt="2022-12-03T18:27:45.543" v="199" actId="403"/>
          <ac:spMkLst>
            <pc:docMk/>
            <pc:sldMk cId="3833023564" sldId="287"/>
            <ac:spMk id="3" creationId="{79A24895-5780-4716-ADFD-5E9F994A5FA5}"/>
          </ac:spMkLst>
        </pc:spChg>
        <pc:spChg chg="add del">
          <ac:chgData name="ELIECER AGUILAR" userId="74647e9a-befb-41cd-89cb-8ec268702c57" providerId="ADAL" clId="{9556C15D-E3BF-457F-A329-E354ECCC4B89}" dt="2022-12-03T18:27:36.539" v="196" actId="26606"/>
          <ac:spMkLst>
            <pc:docMk/>
            <pc:sldMk cId="3833023564" sldId="287"/>
            <ac:spMk id="8" creationId="{777A147A-9ED8-46B4-8660-1B3C2AA880B5}"/>
          </ac:spMkLst>
        </pc:spChg>
        <pc:spChg chg="add del">
          <ac:chgData name="ELIECER AGUILAR" userId="74647e9a-befb-41cd-89cb-8ec268702c57" providerId="ADAL" clId="{9556C15D-E3BF-457F-A329-E354ECCC4B89}" dt="2022-12-03T18:27:36.539" v="196" actId="26606"/>
          <ac:spMkLst>
            <pc:docMk/>
            <pc:sldMk cId="3833023564" sldId="287"/>
            <ac:spMk id="10" creationId="{5D6C15A0-C087-4593-8414-2B4EC1CDC3DE}"/>
          </ac:spMkLst>
        </pc:spChg>
        <pc:spChg chg="add">
          <ac:chgData name="ELIECER AGUILAR" userId="74647e9a-befb-41cd-89cb-8ec268702c57" providerId="ADAL" clId="{9556C15D-E3BF-457F-A329-E354ECCC4B89}" dt="2022-12-03T18:27:36.539" v="196" actId="26606"/>
          <ac:spMkLst>
            <pc:docMk/>
            <pc:sldMk cId="3833023564" sldId="287"/>
            <ac:spMk id="15" creationId="{A9CB0874-88B8-43D3-B0B6-C32F790F790D}"/>
          </ac:spMkLst>
        </pc:spChg>
        <pc:spChg chg="add del">
          <ac:chgData name="ELIECER AGUILAR" userId="74647e9a-befb-41cd-89cb-8ec268702c57" providerId="ADAL" clId="{9556C15D-E3BF-457F-A329-E354ECCC4B89}" dt="2022-12-03T18:27:36.507" v="195" actId="26606"/>
          <ac:spMkLst>
            <pc:docMk/>
            <pc:sldMk cId="3833023564" sldId="287"/>
            <ac:spMk id="16" creationId="{325166D1-1B21-4128-AC42-61745528E4D6}"/>
          </ac:spMkLst>
        </pc:spChg>
        <pc:grpChg chg="add">
          <ac:chgData name="ELIECER AGUILAR" userId="74647e9a-befb-41cd-89cb-8ec268702c57" providerId="ADAL" clId="{9556C15D-E3BF-457F-A329-E354ECCC4B89}" dt="2022-12-03T18:27:36.539" v="196" actId="26606"/>
          <ac:grpSpMkLst>
            <pc:docMk/>
            <pc:sldMk cId="3833023564" sldId="287"/>
            <ac:grpSpMk id="17" creationId="{4BFD067A-52BE-40EE-B7CA-391830B9A265}"/>
          </ac:grpSpMkLst>
        </pc:grpChg>
        <pc:grpChg chg="add del">
          <ac:chgData name="ELIECER AGUILAR" userId="74647e9a-befb-41cd-89cb-8ec268702c57" providerId="ADAL" clId="{9556C15D-E3BF-457F-A329-E354ECCC4B89}" dt="2022-12-03T18:27:36.507" v="195" actId="26606"/>
          <ac:grpSpMkLst>
            <pc:docMk/>
            <pc:sldMk cId="3833023564" sldId="287"/>
            <ac:grpSpMk id="18" creationId="{E6517BAC-C80F-4065-90D8-703493E0B353}"/>
          </ac:grpSpMkLst>
        </pc:grpChg>
        <pc:grpChg chg="add">
          <ac:chgData name="ELIECER AGUILAR" userId="74647e9a-befb-41cd-89cb-8ec268702c57" providerId="ADAL" clId="{9556C15D-E3BF-457F-A329-E354ECCC4B89}" dt="2022-12-03T18:27:36.539" v="196" actId="26606"/>
          <ac:grpSpMkLst>
            <pc:docMk/>
            <pc:sldMk cId="3833023564" sldId="287"/>
            <ac:grpSpMk id="21" creationId="{C15B8CC4-8CCE-428F-AE7E-28D178984CEC}"/>
          </ac:grpSpMkLst>
        </pc:grpChg>
        <pc:picChg chg="add del">
          <ac:chgData name="ELIECER AGUILAR" userId="74647e9a-befb-41cd-89cb-8ec268702c57" providerId="ADAL" clId="{9556C15D-E3BF-457F-A329-E354ECCC4B89}" dt="2022-12-03T18:27:36.507" v="195" actId="26606"/>
          <ac:picMkLst>
            <pc:docMk/>
            <pc:sldMk cId="3833023564" sldId="287"/>
            <ac:picMk id="12" creationId="{585FA91D-2016-B70B-996E-80577069E2BA}"/>
          </ac:picMkLst>
        </pc:picChg>
      </pc:sldChg>
      <pc:sldChg chg="addSp delSp modSp mod setClrOvrMap">
        <pc:chgData name="ELIECER AGUILAR" userId="74647e9a-befb-41cd-89cb-8ec268702c57" providerId="ADAL" clId="{9556C15D-E3BF-457F-A329-E354ECCC4B89}" dt="2022-12-03T18:28:48" v="206" actId="20577"/>
        <pc:sldMkLst>
          <pc:docMk/>
          <pc:sldMk cId="2950021698" sldId="288"/>
        </pc:sldMkLst>
        <pc:spChg chg="mod">
          <ac:chgData name="ELIECER AGUILAR" userId="74647e9a-befb-41cd-89cb-8ec268702c57" providerId="ADAL" clId="{9556C15D-E3BF-457F-A329-E354ECCC4B89}" dt="2022-12-03T18:28:26.216" v="202" actId="26606"/>
          <ac:spMkLst>
            <pc:docMk/>
            <pc:sldMk cId="2950021698" sldId="288"/>
            <ac:spMk id="2" creationId="{2B2C8E08-ADAF-4070-B077-699527D674E5}"/>
          </ac:spMkLst>
        </pc:spChg>
        <pc:spChg chg="mod">
          <ac:chgData name="ELIECER AGUILAR" userId="74647e9a-befb-41cd-89cb-8ec268702c57" providerId="ADAL" clId="{9556C15D-E3BF-457F-A329-E354ECCC4B89}" dt="2022-12-03T18:28:48" v="206" actId="20577"/>
          <ac:spMkLst>
            <pc:docMk/>
            <pc:sldMk cId="2950021698" sldId="288"/>
            <ac:spMk id="3" creationId="{0302655B-A5A6-41C8-A16E-F866F069332A}"/>
          </ac:spMkLst>
        </pc:spChg>
        <pc:spChg chg="add del">
          <ac:chgData name="ELIECER AGUILAR" userId="74647e9a-befb-41cd-89cb-8ec268702c57" providerId="ADAL" clId="{9556C15D-E3BF-457F-A329-E354ECCC4B89}" dt="2022-12-03T18:28:26.216" v="202" actId="26606"/>
          <ac:spMkLst>
            <pc:docMk/>
            <pc:sldMk cId="2950021698" sldId="288"/>
            <ac:spMk id="8" creationId="{46D6306C-ED4F-4AAE-B4A5-EEA6AFAD726E}"/>
          </ac:spMkLst>
        </pc:spChg>
        <pc:spChg chg="add del">
          <ac:chgData name="ELIECER AGUILAR" userId="74647e9a-befb-41cd-89cb-8ec268702c57" providerId="ADAL" clId="{9556C15D-E3BF-457F-A329-E354ECCC4B89}" dt="2022-12-03T18:28:26.216" v="202" actId="26606"/>
          <ac:spMkLst>
            <pc:docMk/>
            <pc:sldMk cId="2950021698" sldId="288"/>
            <ac:spMk id="10" creationId="{0EC5361D-F897-4856-B945-0455A365EB24}"/>
          </ac:spMkLst>
        </pc:spChg>
        <pc:spChg chg="add del">
          <ac:chgData name="ELIECER AGUILAR" userId="74647e9a-befb-41cd-89cb-8ec268702c57" providerId="ADAL" clId="{9556C15D-E3BF-457F-A329-E354ECCC4B89}" dt="2022-12-03T18:28:26.216" v="202" actId="26606"/>
          <ac:spMkLst>
            <pc:docMk/>
            <pc:sldMk cId="2950021698" sldId="288"/>
            <ac:spMk id="12" creationId="{4508C0C5-2268-42B5-B3C8-4D0899E05F8C}"/>
          </ac:spMkLst>
        </pc:spChg>
        <pc:spChg chg="add del">
          <ac:chgData name="ELIECER AGUILAR" userId="74647e9a-befb-41cd-89cb-8ec268702c57" providerId="ADAL" clId="{9556C15D-E3BF-457F-A329-E354ECCC4B89}" dt="2022-12-03T18:28:26.216" v="202" actId="26606"/>
          <ac:spMkLst>
            <pc:docMk/>
            <pc:sldMk cId="2950021698" sldId="288"/>
            <ac:spMk id="14" creationId="{141ACBDB-38F8-4B34-8183-BD95B4E55A62}"/>
          </ac:spMkLst>
        </pc:spChg>
        <pc:spChg chg="add del">
          <ac:chgData name="ELIECER AGUILAR" userId="74647e9a-befb-41cd-89cb-8ec268702c57" providerId="ADAL" clId="{9556C15D-E3BF-457F-A329-E354ECCC4B89}" dt="2022-12-03T18:28:26.216" v="202" actId="26606"/>
          <ac:spMkLst>
            <pc:docMk/>
            <pc:sldMk cId="2950021698" sldId="288"/>
            <ac:spMk id="16" creationId="{DE00DB52-3455-4E2F-867B-A6D0516E175B}"/>
          </ac:spMkLst>
        </pc:spChg>
        <pc:spChg chg="add del">
          <ac:chgData name="ELIECER AGUILAR" userId="74647e9a-befb-41cd-89cb-8ec268702c57" providerId="ADAL" clId="{9556C15D-E3BF-457F-A329-E354ECCC4B89}" dt="2022-12-03T18:28:26.216" v="202" actId="26606"/>
          <ac:spMkLst>
            <pc:docMk/>
            <pc:sldMk cId="2950021698" sldId="288"/>
            <ac:spMk id="18" creationId="{9E914C83-E0D8-4953-92D5-169D28CB43AE}"/>
          </ac:spMkLst>
        </pc:spChg>
        <pc:spChg chg="add del">
          <ac:chgData name="ELIECER AGUILAR" userId="74647e9a-befb-41cd-89cb-8ec268702c57" providerId="ADAL" clId="{9556C15D-E3BF-457F-A329-E354ECCC4B89}" dt="2022-12-03T18:28:26.216" v="202" actId="26606"/>
          <ac:spMkLst>
            <pc:docMk/>
            <pc:sldMk cId="2950021698" sldId="288"/>
            <ac:spMk id="20" creationId="{3512E083-F550-46AF-8490-767ECFD00CB7}"/>
          </ac:spMkLst>
        </pc:spChg>
        <pc:spChg chg="add del">
          <ac:chgData name="ELIECER AGUILAR" userId="74647e9a-befb-41cd-89cb-8ec268702c57" providerId="ADAL" clId="{9556C15D-E3BF-457F-A329-E354ECCC4B89}" dt="2022-12-03T18:28:26.089" v="201" actId="26606"/>
          <ac:spMkLst>
            <pc:docMk/>
            <pc:sldMk cId="2950021698" sldId="288"/>
            <ac:spMk id="25" creationId="{5A0118C5-4F8D-4CF4-BADD-53FEACC6C42A}"/>
          </ac:spMkLst>
        </pc:spChg>
        <pc:spChg chg="add del">
          <ac:chgData name="ELIECER AGUILAR" userId="74647e9a-befb-41cd-89cb-8ec268702c57" providerId="ADAL" clId="{9556C15D-E3BF-457F-A329-E354ECCC4B89}" dt="2022-12-03T18:28:26.089" v="201" actId="26606"/>
          <ac:spMkLst>
            <pc:docMk/>
            <pc:sldMk cId="2950021698" sldId="288"/>
            <ac:spMk id="46" creationId="{EC11F68A-CC71-4196-BBF3-20CDCD75D4E6}"/>
          </ac:spMkLst>
        </pc:spChg>
        <pc:spChg chg="add del">
          <ac:chgData name="ELIECER AGUILAR" userId="74647e9a-befb-41cd-89cb-8ec268702c57" providerId="ADAL" clId="{9556C15D-E3BF-457F-A329-E354ECCC4B89}" dt="2022-12-03T18:28:26.089" v="201" actId="26606"/>
          <ac:spMkLst>
            <pc:docMk/>
            <pc:sldMk cId="2950021698" sldId="288"/>
            <ac:spMk id="48" creationId="{085F9950-F10E-4E64-962B-F70345789875}"/>
          </ac:spMkLst>
        </pc:spChg>
        <pc:spChg chg="add">
          <ac:chgData name="ELIECER AGUILAR" userId="74647e9a-befb-41cd-89cb-8ec268702c57" providerId="ADAL" clId="{9556C15D-E3BF-457F-A329-E354ECCC4B89}" dt="2022-12-03T18:28:26.216" v="202" actId="26606"/>
          <ac:spMkLst>
            <pc:docMk/>
            <pc:sldMk cId="2950021698" sldId="288"/>
            <ac:spMk id="50" creationId="{B95B9BA8-1D69-4796-85F5-B6D0BD52354B}"/>
          </ac:spMkLst>
        </pc:spChg>
        <pc:grpChg chg="add del">
          <ac:chgData name="ELIECER AGUILAR" userId="74647e9a-befb-41cd-89cb-8ec268702c57" providerId="ADAL" clId="{9556C15D-E3BF-457F-A329-E354ECCC4B89}" dt="2022-12-03T18:28:26.089" v="201" actId="26606"/>
          <ac:grpSpMkLst>
            <pc:docMk/>
            <pc:sldMk cId="2950021698" sldId="288"/>
            <ac:grpSpMk id="27" creationId="{1E8369D0-2C3B-4E27-AC6C-A246AC28CDA1}"/>
          </ac:grpSpMkLst>
        </pc:grpChg>
        <pc:grpChg chg="add del">
          <ac:chgData name="ELIECER AGUILAR" userId="74647e9a-befb-41cd-89cb-8ec268702c57" providerId="ADAL" clId="{9556C15D-E3BF-457F-A329-E354ECCC4B89}" dt="2022-12-03T18:28:26.089" v="201" actId="26606"/>
          <ac:grpSpMkLst>
            <pc:docMk/>
            <pc:sldMk cId="2950021698" sldId="288"/>
            <ac:grpSpMk id="31" creationId="{C6F74901-2A71-43C3-837C-27CCD6B6D636}"/>
          </ac:grpSpMkLst>
        </pc:grpChg>
        <pc:grpChg chg="add">
          <ac:chgData name="ELIECER AGUILAR" userId="74647e9a-befb-41cd-89cb-8ec268702c57" providerId="ADAL" clId="{9556C15D-E3BF-457F-A329-E354ECCC4B89}" dt="2022-12-03T18:28:26.216" v="202" actId="26606"/>
          <ac:grpSpMkLst>
            <pc:docMk/>
            <pc:sldMk cId="2950021698" sldId="288"/>
            <ac:grpSpMk id="51" creationId="{5F892E19-92E7-4BB2-8C3F-DBDFE8D9D324}"/>
          </ac:grpSpMkLst>
        </pc:grpChg>
      </pc:sldChg>
      <pc:sldChg chg="addSp delSp modSp mod addAnim">
        <pc:chgData name="ELIECER AGUILAR" userId="74647e9a-befb-41cd-89cb-8ec268702c57" providerId="ADAL" clId="{9556C15D-E3BF-457F-A329-E354ECCC4B89}" dt="2022-12-03T18:29:01.815" v="210"/>
        <pc:sldMkLst>
          <pc:docMk/>
          <pc:sldMk cId="510464691" sldId="289"/>
        </pc:sldMkLst>
        <pc:spChg chg="mod">
          <ac:chgData name="ELIECER AGUILAR" userId="74647e9a-befb-41cd-89cb-8ec268702c57" providerId="ADAL" clId="{9556C15D-E3BF-457F-A329-E354ECCC4B89}" dt="2022-12-03T18:29:01.814" v="209" actId="26606"/>
          <ac:spMkLst>
            <pc:docMk/>
            <pc:sldMk cId="510464691" sldId="289"/>
            <ac:spMk id="2" creationId="{6CE876A7-ED2B-4ED4-9C73-EEAF3266F949}"/>
          </ac:spMkLst>
        </pc:spChg>
        <pc:spChg chg="mod">
          <ac:chgData name="ELIECER AGUILAR" userId="74647e9a-befb-41cd-89cb-8ec268702c57" providerId="ADAL" clId="{9556C15D-E3BF-457F-A329-E354ECCC4B89}" dt="2022-12-03T18:29:01.814" v="209" actId="26606"/>
          <ac:spMkLst>
            <pc:docMk/>
            <pc:sldMk cId="510464691" sldId="289"/>
            <ac:spMk id="3" creationId="{DABF91CE-5139-4A24-A18E-191EA162073F}"/>
          </ac:spMkLst>
        </pc:spChg>
        <pc:spChg chg="add del">
          <ac:chgData name="ELIECER AGUILAR" userId="74647e9a-befb-41cd-89cb-8ec268702c57" providerId="ADAL" clId="{9556C15D-E3BF-457F-A329-E354ECCC4B89}" dt="2022-12-03T18:29:01.814" v="209" actId="26606"/>
          <ac:spMkLst>
            <pc:docMk/>
            <pc:sldMk cId="510464691" sldId="289"/>
            <ac:spMk id="14" creationId="{73DE2CFE-42F2-48F0-8706-5264E012B10C}"/>
          </ac:spMkLst>
        </pc:spChg>
        <pc:spChg chg="add del">
          <ac:chgData name="ELIECER AGUILAR" userId="74647e9a-befb-41cd-89cb-8ec268702c57" providerId="ADAL" clId="{9556C15D-E3BF-457F-A329-E354ECCC4B89}" dt="2022-12-03T18:29:01.803" v="208" actId="26606"/>
          <ac:spMkLst>
            <pc:docMk/>
            <pc:sldMk cId="510464691" sldId="289"/>
            <ac:spMk id="19" creationId="{3A397E3E-B90C-4D82-BAAA-36F7AC6A4565}"/>
          </ac:spMkLst>
        </pc:spChg>
        <pc:spChg chg="add del">
          <ac:chgData name="ELIECER AGUILAR" userId="74647e9a-befb-41cd-89cb-8ec268702c57" providerId="ADAL" clId="{9556C15D-E3BF-457F-A329-E354ECCC4B89}" dt="2022-12-03T18:29:01.803" v="208" actId="26606"/>
          <ac:spMkLst>
            <pc:docMk/>
            <pc:sldMk cId="510464691" sldId="289"/>
            <ac:spMk id="21" creationId="{A19B25F6-D845-46F3-BA69-3D48CEF7EFE5}"/>
          </ac:spMkLst>
        </pc:spChg>
        <pc:spChg chg="add del">
          <ac:chgData name="ELIECER AGUILAR" userId="74647e9a-befb-41cd-89cb-8ec268702c57" providerId="ADAL" clId="{9556C15D-E3BF-457F-A329-E354ECCC4B89}" dt="2022-12-03T18:29:01.803" v="208" actId="26606"/>
          <ac:spMkLst>
            <pc:docMk/>
            <pc:sldMk cId="510464691" sldId="289"/>
            <ac:spMk id="23" creationId="{5FAC0226-4651-4BF7-AA72-6DB611F80F94}"/>
          </ac:spMkLst>
        </pc:spChg>
        <pc:spChg chg="add del">
          <ac:chgData name="ELIECER AGUILAR" userId="74647e9a-befb-41cd-89cb-8ec268702c57" providerId="ADAL" clId="{9556C15D-E3BF-457F-A329-E354ECCC4B89}" dt="2022-12-03T18:29:01.803" v="208" actId="26606"/>
          <ac:spMkLst>
            <pc:docMk/>
            <pc:sldMk cId="510464691" sldId="289"/>
            <ac:spMk id="25" creationId="{B8CCAA36-1E98-45B0-AAF9-D8807BA8EF22}"/>
          </ac:spMkLst>
        </pc:spChg>
        <pc:spChg chg="add del">
          <ac:chgData name="ELIECER AGUILAR" userId="74647e9a-befb-41cd-89cb-8ec268702c57" providerId="ADAL" clId="{9556C15D-E3BF-457F-A329-E354ECCC4B89}" dt="2022-12-03T18:29:01.803" v="208" actId="26606"/>
          <ac:spMkLst>
            <pc:docMk/>
            <pc:sldMk cId="510464691" sldId="289"/>
            <ac:spMk id="27" creationId="{783F456C-8972-439A-90A4-D7C52FA3A032}"/>
          </ac:spMkLst>
        </pc:spChg>
        <pc:spChg chg="add del">
          <ac:chgData name="ELIECER AGUILAR" userId="74647e9a-befb-41cd-89cb-8ec268702c57" providerId="ADAL" clId="{9556C15D-E3BF-457F-A329-E354ECCC4B89}" dt="2022-12-03T18:29:01.803" v="208" actId="26606"/>
          <ac:spMkLst>
            <pc:docMk/>
            <pc:sldMk cId="510464691" sldId="289"/>
            <ac:spMk id="29" creationId="{0390AF2C-728C-4687-B7A2-3F9C788EC361}"/>
          </ac:spMkLst>
        </pc:spChg>
        <pc:spChg chg="add del">
          <ac:chgData name="ELIECER AGUILAR" userId="74647e9a-befb-41cd-89cb-8ec268702c57" providerId="ADAL" clId="{9556C15D-E3BF-457F-A329-E354ECCC4B89}" dt="2022-12-03T18:29:01.803" v="208" actId="26606"/>
          <ac:spMkLst>
            <pc:docMk/>
            <pc:sldMk cId="510464691" sldId="289"/>
            <ac:spMk id="31" creationId="{D1C510C0-DED1-4708-AA14-355E5AFF1262}"/>
          </ac:spMkLst>
        </pc:spChg>
        <pc:spChg chg="add del">
          <ac:chgData name="ELIECER AGUILAR" userId="74647e9a-befb-41cd-89cb-8ec268702c57" providerId="ADAL" clId="{9556C15D-E3BF-457F-A329-E354ECCC4B89}" dt="2022-12-03T18:29:01.803" v="208" actId="26606"/>
          <ac:spMkLst>
            <pc:docMk/>
            <pc:sldMk cId="510464691" sldId="289"/>
            <ac:spMk id="33" creationId="{558C4F41-C97D-4755-8F7C-8C0A8E182FCF}"/>
          </ac:spMkLst>
        </pc:spChg>
        <pc:spChg chg="add del">
          <ac:chgData name="ELIECER AGUILAR" userId="74647e9a-befb-41cd-89cb-8ec268702c57" providerId="ADAL" clId="{9556C15D-E3BF-457F-A329-E354ECCC4B89}" dt="2022-12-03T18:29:01.803" v="208" actId="26606"/>
          <ac:spMkLst>
            <pc:docMk/>
            <pc:sldMk cId="510464691" sldId="289"/>
            <ac:spMk id="35" creationId="{A232F408-BBCD-48EE-ABF6-95201EF72338}"/>
          </ac:spMkLst>
        </pc:spChg>
        <pc:spChg chg="add del">
          <ac:chgData name="ELIECER AGUILAR" userId="74647e9a-befb-41cd-89cb-8ec268702c57" providerId="ADAL" clId="{9556C15D-E3BF-457F-A329-E354ECCC4B89}" dt="2022-12-03T18:29:01.803" v="208" actId="26606"/>
          <ac:spMkLst>
            <pc:docMk/>
            <pc:sldMk cId="510464691" sldId="289"/>
            <ac:spMk id="37" creationId="{302D5D2F-11CF-47F1-B542-8ED3199DC02C}"/>
          </ac:spMkLst>
        </pc:spChg>
        <pc:spChg chg="add del">
          <ac:chgData name="ELIECER AGUILAR" userId="74647e9a-befb-41cd-89cb-8ec268702c57" providerId="ADAL" clId="{9556C15D-E3BF-457F-A329-E354ECCC4B89}" dt="2022-12-03T18:29:01.803" v="208" actId="26606"/>
          <ac:spMkLst>
            <pc:docMk/>
            <pc:sldMk cId="510464691" sldId="289"/>
            <ac:spMk id="39" creationId="{79109165-7872-4D8A-A545-F48B3AF1D09E}"/>
          </ac:spMkLst>
        </pc:spChg>
        <pc:spChg chg="add del">
          <ac:chgData name="ELIECER AGUILAR" userId="74647e9a-befb-41cd-89cb-8ec268702c57" providerId="ADAL" clId="{9556C15D-E3BF-457F-A329-E354ECCC4B89}" dt="2022-12-03T18:29:01.803" v="208" actId="26606"/>
          <ac:spMkLst>
            <pc:docMk/>
            <pc:sldMk cId="510464691" sldId="289"/>
            <ac:spMk id="41" creationId="{5438E66D-E34C-48D4-9F9D-021EBD568934}"/>
          </ac:spMkLst>
        </pc:spChg>
        <pc:spChg chg="add del">
          <ac:chgData name="ELIECER AGUILAR" userId="74647e9a-befb-41cd-89cb-8ec268702c57" providerId="ADAL" clId="{9556C15D-E3BF-457F-A329-E354ECCC4B89}" dt="2022-12-03T18:29:01.803" v="208" actId="26606"/>
          <ac:spMkLst>
            <pc:docMk/>
            <pc:sldMk cId="510464691" sldId="289"/>
            <ac:spMk id="50" creationId="{FEFCF180-A212-449F-8D07-5EC94B281A2E}"/>
          </ac:spMkLst>
        </pc:spChg>
        <pc:spChg chg="add del">
          <ac:chgData name="ELIECER AGUILAR" userId="74647e9a-befb-41cd-89cb-8ec268702c57" providerId="ADAL" clId="{9556C15D-E3BF-457F-A329-E354ECCC4B89}" dt="2022-12-03T18:29:01.803" v="208" actId="26606"/>
          <ac:spMkLst>
            <pc:docMk/>
            <pc:sldMk cId="510464691" sldId="289"/>
            <ac:spMk id="52" creationId="{1400E1BC-11DC-49A0-856F-992F20EB435B}"/>
          </ac:spMkLst>
        </pc:spChg>
        <pc:spChg chg="add">
          <ac:chgData name="ELIECER AGUILAR" userId="74647e9a-befb-41cd-89cb-8ec268702c57" providerId="ADAL" clId="{9556C15D-E3BF-457F-A329-E354ECCC4B89}" dt="2022-12-03T18:29:01.814" v="209" actId="26606"/>
          <ac:spMkLst>
            <pc:docMk/>
            <pc:sldMk cId="510464691" sldId="289"/>
            <ac:spMk id="54" creationId="{FB5B0058-AF13-4859-B429-4EDDE2A26F7F}"/>
          </ac:spMkLst>
        </pc:spChg>
        <pc:spChg chg="add">
          <ac:chgData name="ELIECER AGUILAR" userId="74647e9a-befb-41cd-89cb-8ec268702c57" providerId="ADAL" clId="{9556C15D-E3BF-457F-A329-E354ECCC4B89}" dt="2022-12-03T18:29:01.814" v="209" actId="26606"/>
          <ac:spMkLst>
            <pc:docMk/>
            <pc:sldMk cId="510464691" sldId="289"/>
            <ac:spMk id="55" creationId="{D84C2E9E-0B5D-4B5F-9A1F-70EBDCE39034}"/>
          </ac:spMkLst>
        </pc:spChg>
        <pc:grpChg chg="add del">
          <ac:chgData name="ELIECER AGUILAR" userId="74647e9a-befb-41cd-89cb-8ec268702c57" providerId="ADAL" clId="{9556C15D-E3BF-457F-A329-E354ECCC4B89}" dt="2022-12-03T18:29:01.803" v="208" actId="26606"/>
          <ac:grpSpMkLst>
            <pc:docMk/>
            <pc:sldMk cId="510464691" sldId="289"/>
            <ac:grpSpMk id="43" creationId="{1BC9510C-172B-4086-A60F-7AF0FBF22216}"/>
          </ac:grpSpMkLst>
        </pc:grpChg>
        <pc:picChg chg="mod">
          <ac:chgData name="ELIECER AGUILAR" userId="74647e9a-befb-41cd-89cb-8ec268702c57" providerId="ADAL" clId="{9556C15D-E3BF-457F-A329-E354ECCC4B89}" dt="2022-12-03T18:29:01.814" v="209" actId="26606"/>
          <ac:picMkLst>
            <pc:docMk/>
            <pc:sldMk cId="510464691" sldId="289"/>
            <ac:picMk id="6" creationId="{3B5282AF-23D1-499D-894E-D79595C67E01}"/>
          </ac:picMkLst>
        </pc:picChg>
      </pc:sldChg>
      <pc:sldChg chg="addSp delSp modSp mod">
        <pc:chgData name="ELIECER AGUILAR" userId="74647e9a-befb-41cd-89cb-8ec268702c57" providerId="ADAL" clId="{9556C15D-E3BF-457F-A329-E354ECCC4B89}" dt="2022-12-03T18:29:13.141" v="211" actId="26606"/>
        <pc:sldMkLst>
          <pc:docMk/>
          <pc:sldMk cId="349054811" sldId="290"/>
        </pc:sldMkLst>
        <pc:spChg chg="mod">
          <ac:chgData name="ELIECER AGUILAR" userId="74647e9a-befb-41cd-89cb-8ec268702c57" providerId="ADAL" clId="{9556C15D-E3BF-457F-A329-E354ECCC4B89}" dt="2022-12-03T18:29:13.141" v="211" actId="26606"/>
          <ac:spMkLst>
            <pc:docMk/>
            <pc:sldMk cId="349054811" sldId="290"/>
            <ac:spMk id="2" creationId="{470D8EDF-39E7-4DC5-83D8-81AADF4EDB80}"/>
          </ac:spMkLst>
        </pc:spChg>
        <pc:spChg chg="del">
          <ac:chgData name="ELIECER AGUILAR" userId="74647e9a-befb-41cd-89cb-8ec268702c57" providerId="ADAL" clId="{9556C15D-E3BF-457F-A329-E354ECCC4B89}" dt="2022-12-03T18:29:13.141" v="211" actId="26606"/>
          <ac:spMkLst>
            <pc:docMk/>
            <pc:sldMk cId="349054811" sldId="290"/>
            <ac:spMk id="7" creationId="{88294908-8B00-4F58-BBBA-20F71A40AA9E}"/>
          </ac:spMkLst>
        </pc:spChg>
        <pc:spChg chg="del">
          <ac:chgData name="ELIECER AGUILAR" userId="74647e9a-befb-41cd-89cb-8ec268702c57" providerId="ADAL" clId="{9556C15D-E3BF-457F-A329-E354ECCC4B89}" dt="2022-12-03T18:29:13.141" v="211" actId="26606"/>
          <ac:spMkLst>
            <pc:docMk/>
            <pc:sldMk cId="349054811" sldId="290"/>
            <ac:spMk id="9" creationId="{4364C879-1404-4203-8E9D-CC5DE0A621A2}"/>
          </ac:spMkLst>
        </pc:spChg>
        <pc:spChg chg="del">
          <ac:chgData name="ELIECER AGUILAR" userId="74647e9a-befb-41cd-89cb-8ec268702c57" providerId="ADAL" clId="{9556C15D-E3BF-457F-A329-E354ECCC4B89}" dt="2022-12-03T18:29:13.141" v="211" actId="26606"/>
          <ac:spMkLst>
            <pc:docMk/>
            <pc:sldMk cId="349054811" sldId="290"/>
            <ac:spMk id="11" creationId="{84617302-4B0D-4351-A6BB-6F0930D943AC}"/>
          </ac:spMkLst>
        </pc:spChg>
        <pc:spChg chg="del">
          <ac:chgData name="ELIECER AGUILAR" userId="74647e9a-befb-41cd-89cb-8ec268702c57" providerId="ADAL" clId="{9556C15D-E3BF-457F-A329-E354ECCC4B89}" dt="2022-12-03T18:29:13.141" v="211" actId="26606"/>
          <ac:spMkLst>
            <pc:docMk/>
            <pc:sldMk cId="349054811" sldId="290"/>
            <ac:spMk id="13" creationId="{DA2C7802-C2E0-4218-8F89-8DD7CCD2CD1C}"/>
          </ac:spMkLst>
        </pc:spChg>
        <pc:spChg chg="del">
          <ac:chgData name="ELIECER AGUILAR" userId="74647e9a-befb-41cd-89cb-8ec268702c57" providerId="ADAL" clId="{9556C15D-E3BF-457F-A329-E354ECCC4B89}" dt="2022-12-03T18:29:13.141" v="211" actId="26606"/>
          <ac:spMkLst>
            <pc:docMk/>
            <pc:sldMk cId="349054811" sldId="290"/>
            <ac:spMk id="15" creationId="{A6D7111A-21E5-4EE9-8A78-10E5530F0116}"/>
          </ac:spMkLst>
        </pc:spChg>
        <pc:spChg chg="del">
          <ac:chgData name="ELIECER AGUILAR" userId="74647e9a-befb-41cd-89cb-8ec268702c57" providerId="ADAL" clId="{9556C15D-E3BF-457F-A329-E354ECCC4B89}" dt="2022-12-03T18:29:13.141" v="211" actId="26606"/>
          <ac:spMkLst>
            <pc:docMk/>
            <pc:sldMk cId="349054811" sldId="290"/>
            <ac:spMk id="17" creationId="{A3969E80-A77B-49FC-9122-D89AFD5EE118}"/>
          </ac:spMkLst>
        </pc:spChg>
        <pc:spChg chg="del">
          <ac:chgData name="ELIECER AGUILAR" userId="74647e9a-befb-41cd-89cb-8ec268702c57" providerId="ADAL" clId="{9556C15D-E3BF-457F-A329-E354ECCC4B89}" dt="2022-12-03T18:29:13.141" v="211" actId="26606"/>
          <ac:spMkLst>
            <pc:docMk/>
            <pc:sldMk cId="349054811" sldId="290"/>
            <ac:spMk id="19" creationId="{1849CA57-76BD-4CF2-80BA-D7A46A01B7B1}"/>
          </ac:spMkLst>
        </pc:spChg>
        <pc:spChg chg="del">
          <ac:chgData name="ELIECER AGUILAR" userId="74647e9a-befb-41cd-89cb-8ec268702c57" providerId="ADAL" clId="{9556C15D-E3BF-457F-A329-E354ECCC4B89}" dt="2022-12-03T18:29:13.141" v="211" actId="26606"/>
          <ac:spMkLst>
            <pc:docMk/>
            <pc:sldMk cId="349054811" sldId="290"/>
            <ac:spMk id="21" creationId="{35E9085E-E730-4768-83D4-6CB7E9897153}"/>
          </ac:spMkLst>
        </pc:spChg>
        <pc:spChg chg="del">
          <ac:chgData name="ELIECER AGUILAR" userId="74647e9a-befb-41cd-89cb-8ec268702c57" providerId="ADAL" clId="{9556C15D-E3BF-457F-A329-E354ECCC4B89}" dt="2022-12-03T18:29:13.141" v="211" actId="26606"/>
          <ac:spMkLst>
            <pc:docMk/>
            <pc:sldMk cId="349054811" sldId="290"/>
            <ac:spMk id="23" creationId="{973272FE-A474-4CAE-8CA2-BCC8B476C3F4}"/>
          </ac:spMkLst>
        </pc:spChg>
        <pc:spChg chg="del">
          <ac:chgData name="ELIECER AGUILAR" userId="74647e9a-befb-41cd-89cb-8ec268702c57" providerId="ADAL" clId="{9556C15D-E3BF-457F-A329-E354ECCC4B89}" dt="2022-12-03T18:29:13.141" v="211" actId="26606"/>
          <ac:spMkLst>
            <pc:docMk/>
            <pc:sldMk cId="349054811" sldId="290"/>
            <ac:spMk id="25" creationId="{E07981EA-05A6-437C-88D7-B377B92B031D}"/>
          </ac:spMkLst>
        </pc:spChg>
        <pc:spChg chg="del">
          <ac:chgData name="ELIECER AGUILAR" userId="74647e9a-befb-41cd-89cb-8ec268702c57" providerId="ADAL" clId="{9556C15D-E3BF-457F-A329-E354ECCC4B89}" dt="2022-12-03T18:29:13.141" v="211" actId="26606"/>
          <ac:spMkLst>
            <pc:docMk/>
            <pc:sldMk cId="349054811" sldId="290"/>
            <ac:spMk id="27" creationId="{15E3C750-986E-4769-B1AE-49289FBEE757}"/>
          </ac:spMkLst>
        </pc:spChg>
        <pc:spChg chg="add">
          <ac:chgData name="ELIECER AGUILAR" userId="74647e9a-befb-41cd-89cb-8ec268702c57" providerId="ADAL" clId="{9556C15D-E3BF-457F-A329-E354ECCC4B89}" dt="2022-12-03T18:29:13.141" v="211" actId="26606"/>
          <ac:spMkLst>
            <pc:docMk/>
            <pc:sldMk cId="349054811" sldId="290"/>
            <ac:spMk id="32" creationId="{FB5B0058-AF13-4859-B429-4EDDE2A26F7F}"/>
          </ac:spMkLst>
        </pc:spChg>
        <pc:spChg chg="add">
          <ac:chgData name="ELIECER AGUILAR" userId="74647e9a-befb-41cd-89cb-8ec268702c57" providerId="ADAL" clId="{9556C15D-E3BF-457F-A329-E354ECCC4B89}" dt="2022-12-03T18:29:13.141" v="211" actId="26606"/>
          <ac:spMkLst>
            <pc:docMk/>
            <pc:sldMk cId="349054811" sldId="290"/>
            <ac:spMk id="34" creationId="{81BD432D-FAB3-4B5D-BF27-4DA7C75B3238}"/>
          </ac:spMkLst>
        </pc:spChg>
        <pc:cxnChg chg="add">
          <ac:chgData name="ELIECER AGUILAR" userId="74647e9a-befb-41cd-89cb-8ec268702c57" providerId="ADAL" clId="{9556C15D-E3BF-457F-A329-E354ECCC4B89}" dt="2022-12-03T18:29:13.141" v="211" actId="26606"/>
          <ac:cxnSpMkLst>
            <pc:docMk/>
            <pc:sldMk cId="349054811" sldId="290"/>
            <ac:cxnSpMk id="36" creationId="{E6D6B450-4278-45B8-88C7-C061710E3C7E}"/>
          </ac:cxnSpMkLst>
        </pc:cxnChg>
        <pc:cxnChg chg="add">
          <ac:chgData name="ELIECER AGUILAR" userId="74647e9a-befb-41cd-89cb-8ec268702c57" providerId="ADAL" clId="{9556C15D-E3BF-457F-A329-E354ECCC4B89}" dt="2022-12-03T18:29:13.141" v="211" actId="26606"/>
          <ac:cxnSpMkLst>
            <pc:docMk/>
            <pc:sldMk cId="349054811" sldId="290"/>
            <ac:cxnSpMk id="38" creationId="{74234A4C-A256-4139-A5F4-27078F0D6796}"/>
          </ac:cxnSpMkLst>
        </pc:cxnChg>
      </pc:sldChg>
      <pc:sldChg chg="addSp delSp modSp mod">
        <pc:chgData name="ELIECER AGUILAR" userId="74647e9a-befb-41cd-89cb-8ec268702c57" providerId="ADAL" clId="{9556C15D-E3BF-457F-A329-E354ECCC4B89}" dt="2022-12-03T19:23:19.906" v="422" actId="26606"/>
        <pc:sldMkLst>
          <pc:docMk/>
          <pc:sldMk cId="1545213912" sldId="291"/>
        </pc:sldMkLst>
        <pc:spChg chg="mod">
          <ac:chgData name="ELIECER AGUILAR" userId="74647e9a-befb-41cd-89cb-8ec268702c57" providerId="ADAL" clId="{9556C15D-E3BF-457F-A329-E354ECCC4B89}" dt="2022-12-03T19:23:19.906" v="422" actId="26606"/>
          <ac:spMkLst>
            <pc:docMk/>
            <pc:sldMk cId="1545213912" sldId="291"/>
            <ac:spMk id="2" creationId="{B57C1644-8F3B-4B44-B39B-927298D13420}"/>
          </ac:spMkLst>
        </pc:spChg>
        <pc:spChg chg="mod">
          <ac:chgData name="ELIECER AGUILAR" userId="74647e9a-befb-41cd-89cb-8ec268702c57" providerId="ADAL" clId="{9556C15D-E3BF-457F-A329-E354ECCC4B89}" dt="2022-12-03T19:23:19.906" v="422" actId="26606"/>
          <ac:spMkLst>
            <pc:docMk/>
            <pc:sldMk cId="1545213912" sldId="291"/>
            <ac:spMk id="3" creationId="{452FD318-D513-4E45-AB80-AA5B7D93C2F3}"/>
          </ac:spMkLst>
        </pc:spChg>
        <pc:spChg chg="add del">
          <ac:chgData name="ELIECER AGUILAR" userId="74647e9a-befb-41cd-89cb-8ec268702c57" providerId="ADAL" clId="{9556C15D-E3BF-457F-A329-E354ECCC4B89}" dt="2022-12-03T18:29:50.253" v="220" actId="26606"/>
          <ac:spMkLst>
            <pc:docMk/>
            <pc:sldMk cId="1545213912" sldId="291"/>
            <ac:spMk id="9" creationId="{2B566528-1B12-4246-9431-5C2D7D081168}"/>
          </ac:spMkLst>
        </pc:spChg>
        <pc:spChg chg="add del">
          <ac:chgData name="ELIECER AGUILAR" userId="74647e9a-befb-41cd-89cb-8ec268702c57" providerId="ADAL" clId="{9556C15D-E3BF-457F-A329-E354ECCC4B89}" dt="2022-12-03T18:29:43.362" v="213" actId="26606"/>
          <ac:spMkLst>
            <pc:docMk/>
            <pc:sldMk cId="1545213912" sldId="291"/>
            <ac:spMk id="22" creationId="{B95B9BA8-1D69-4796-85F5-B6D0BD52354B}"/>
          </ac:spMkLst>
        </pc:spChg>
        <pc:spChg chg="add del">
          <ac:chgData name="ELIECER AGUILAR" userId="74647e9a-befb-41cd-89cb-8ec268702c57" providerId="ADAL" clId="{9556C15D-E3BF-457F-A329-E354ECCC4B89}" dt="2022-12-03T18:29:46.282" v="215" actId="26606"/>
          <ac:spMkLst>
            <pc:docMk/>
            <pc:sldMk cId="1545213912" sldId="291"/>
            <ac:spMk id="32" creationId="{E8A8EAB8-D2FF-444D-B34B-7D32F106AD0E}"/>
          </ac:spMkLst>
        </pc:spChg>
        <pc:spChg chg="add del">
          <ac:chgData name="ELIECER AGUILAR" userId="74647e9a-befb-41cd-89cb-8ec268702c57" providerId="ADAL" clId="{9556C15D-E3BF-457F-A329-E354ECCC4B89}" dt="2022-12-03T18:29:47.456" v="217" actId="26606"/>
          <ac:spMkLst>
            <pc:docMk/>
            <pc:sldMk cId="1545213912" sldId="291"/>
            <ac:spMk id="37" creationId="{B95B9BA8-1D69-4796-85F5-B6D0BD52354B}"/>
          </ac:spMkLst>
        </pc:spChg>
        <pc:spChg chg="add del">
          <ac:chgData name="ELIECER AGUILAR" userId="74647e9a-befb-41cd-89cb-8ec268702c57" providerId="ADAL" clId="{9556C15D-E3BF-457F-A329-E354ECCC4B89}" dt="2022-12-03T18:29:50.235" v="219" actId="26606"/>
          <ac:spMkLst>
            <pc:docMk/>
            <pc:sldMk cId="1545213912" sldId="291"/>
            <ac:spMk id="39" creationId="{CEB41C5C-0F34-4DDA-9D7C-5E717F35F60C}"/>
          </ac:spMkLst>
        </pc:spChg>
        <pc:spChg chg="add del">
          <ac:chgData name="ELIECER AGUILAR" userId="74647e9a-befb-41cd-89cb-8ec268702c57" providerId="ADAL" clId="{9556C15D-E3BF-457F-A329-E354ECCC4B89}" dt="2022-12-03T19:23:19.906" v="422" actId="26606"/>
          <ac:spMkLst>
            <pc:docMk/>
            <pc:sldMk cId="1545213912" sldId="291"/>
            <ac:spMk id="42" creationId="{CEB41C5C-0F34-4DDA-9D7C-5E717F35F60C}"/>
          </ac:spMkLst>
        </pc:spChg>
        <pc:spChg chg="add">
          <ac:chgData name="ELIECER AGUILAR" userId="74647e9a-befb-41cd-89cb-8ec268702c57" providerId="ADAL" clId="{9556C15D-E3BF-457F-A329-E354ECCC4B89}" dt="2022-12-03T19:23:19.906" v="422" actId="26606"/>
          <ac:spMkLst>
            <pc:docMk/>
            <pc:sldMk cId="1545213912" sldId="291"/>
            <ac:spMk id="48" creationId="{E8A8EAB8-D2FF-444D-B34B-7D32F106AD0E}"/>
          </ac:spMkLst>
        </pc:spChg>
        <pc:grpChg chg="add del">
          <ac:chgData name="ELIECER AGUILAR" userId="74647e9a-befb-41cd-89cb-8ec268702c57" providerId="ADAL" clId="{9556C15D-E3BF-457F-A329-E354ECCC4B89}" dt="2022-12-03T18:29:50.253" v="220" actId="26606"/>
          <ac:grpSpMkLst>
            <pc:docMk/>
            <pc:sldMk cId="1545213912" sldId="291"/>
            <ac:grpSpMk id="11" creationId="{828A5161-06F1-46CF-8AD7-844680A59E13}"/>
          </ac:grpSpMkLst>
        </pc:grpChg>
        <pc:grpChg chg="add del">
          <ac:chgData name="ELIECER AGUILAR" userId="74647e9a-befb-41cd-89cb-8ec268702c57" providerId="ADAL" clId="{9556C15D-E3BF-457F-A329-E354ECCC4B89}" dt="2022-12-03T18:29:50.253" v="220" actId="26606"/>
          <ac:grpSpMkLst>
            <pc:docMk/>
            <pc:sldMk cId="1545213912" sldId="291"/>
            <ac:grpSpMk id="15" creationId="{5995D10D-E9C9-47DB-AE7E-801FEF38F5C9}"/>
          </ac:grpSpMkLst>
        </pc:grpChg>
        <pc:grpChg chg="add del">
          <ac:chgData name="ELIECER AGUILAR" userId="74647e9a-befb-41cd-89cb-8ec268702c57" providerId="ADAL" clId="{9556C15D-E3BF-457F-A329-E354ECCC4B89}" dt="2022-12-03T18:29:43.362" v="213" actId="26606"/>
          <ac:grpSpMkLst>
            <pc:docMk/>
            <pc:sldMk cId="1545213912" sldId="291"/>
            <ac:grpSpMk id="24" creationId="{CC09AFE8-9934-40C0-A058-4008A3B197E7}"/>
          </ac:grpSpMkLst>
        </pc:grpChg>
        <pc:grpChg chg="add del">
          <ac:chgData name="ELIECER AGUILAR" userId="74647e9a-befb-41cd-89cb-8ec268702c57" providerId="ADAL" clId="{9556C15D-E3BF-457F-A329-E354ECCC4B89}" dt="2022-12-03T18:29:46.282" v="215" actId="26606"/>
          <ac:grpSpMkLst>
            <pc:docMk/>
            <pc:sldMk cId="1545213912" sldId="291"/>
            <ac:grpSpMk id="26" creationId="{9D20816A-53A8-414B-9615-2877C1081698}"/>
          </ac:grpSpMkLst>
        </pc:grpChg>
        <pc:graphicFrameChg chg="add mod modGraphic">
          <ac:chgData name="ELIECER AGUILAR" userId="74647e9a-befb-41cd-89cb-8ec268702c57" providerId="ADAL" clId="{9556C15D-E3BF-457F-A329-E354ECCC4B89}" dt="2022-12-03T19:23:19.906" v="422" actId="26606"/>
          <ac:graphicFrameMkLst>
            <pc:docMk/>
            <pc:sldMk cId="1545213912" sldId="291"/>
            <ac:graphicFrameMk id="4" creationId="{6CF6C202-551D-4B5D-876C-F79B34150CCA}"/>
          </ac:graphicFrameMkLst>
        </pc:graphicFrameChg>
        <pc:cxnChg chg="add del">
          <ac:chgData name="ELIECER AGUILAR" userId="74647e9a-befb-41cd-89cb-8ec268702c57" providerId="ADAL" clId="{9556C15D-E3BF-457F-A329-E354ECCC4B89}" dt="2022-12-03T18:29:46.282" v="215" actId="26606"/>
          <ac:cxnSpMkLst>
            <pc:docMk/>
            <pc:sldMk cId="1545213912" sldId="291"/>
            <ac:cxnSpMk id="33" creationId="{DAE05351-315A-4BA9-A90A-FE5C949522D1}"/>
          </ac:cxnSpMkLst>
        </pc:cxnChg>
        <pc:cxnChg chg="add del">
          <ac:chgData name="ELIECER AGUILAR" userId="74647e9a-befb-41cd-89cb-8ec268702c57" providerId="ADAL" clId="{9556C15D-E3BF-457F-A329-E354ECCC4B89}" dt="2022-12-03T18:29:50.235" v="219" actId="26606"/>
          <ac:cxnSpMkLst>
            <pc:docMk/>
            <pc:sldMk cId="1545213912" sldId="291"/>
            <ac:cxnSpMk id="40" creationId="{57E1E5E6-F385-4E9C-B201-BA5BDE5CAD52}"/>
          </ac:cxnSpMkLst>
        </pc:cxnChg>
        <pc:cxnChg chg="add del">
          <ac:chgData name="ELIECER AGUILAR" userId="74647e9a-befb-41cd-89cb-8ec268702c57" providerId="ADAL" clId="{9556C15D-E3BF-457F-A329-E354ECCC4B89}" dt="2022-12-03T19:23:19.906" v="422" actId="26606"/>
          <ac:cxnSpMkLst>
            <pc:docMk/>
            <pc:sldMk cId="1545213912" sldId="291"/>
            <ac:cxnSpMk id="43" creationId="{57E1E5E6-F385-4E9C-B201-BA5BDE5CAD52}"/>
          </ac:cxnSpMkLst>
        </pc:cxnChg>
        <pc:cxnChg chg="add">
          <ac:chgData name="ELIECER AGUILAR" userId="74647e9a-befb-41cd-89cb-8ec268702c57" providerId="ADAL" clId="{9556C15D-E3BF-457F-A329-E354ECCC4B89}" dt="2022-12-03T19:23:19.906" v="422" actId="26606"/>
          <ac:cxnSpMkLst>
            <pc:docMk/>
            <pc:sldMk cId="1545213912" sldId="291"/>
            <ac:cxnSpMk id="50" creationId="{EEA38897-7BA3-4408-8083-3235339C4A60}"/>
          </ac:cxnSpMkLst>
        </pc:cxnChg>
        <pc:cxnChg chg="add">
          <ac:chgData name="ELIECER AGUILAR" userId="74647e9a-befb-41cd-89cb-8ec268702c57" providerId="ADAL" clId="{9556C15D-E3BF-457F-A329-E354ECCC4B89}" dt="2022-12-03T19:23:19.906" v="422" actId="26606"/>
          <ac:cxnSpMkLst>
            <pc:docMk/>
            <pc:sldMk cId="1545213912" sldId="291"/>
            <ac:cxnSpMk id="52" creationId="{F11AD06B-AB20-4097-8606-5DA00DBACE88}"/>
          </ac:cxnSpMkLst>
        </pc:cxnChg>
      </pc:sldChg>
      <pc:sldChg chg="addSp delSp modSp mod">
        <pc:chgData name="ELIECER AGUILAR" userId="74647e9a-befb-41cd-89cb-8ec268702c57" providerId="ADAL" clId="{9556C15D-E3BF-457F-A329-E354ECCC4B89}" dt="2022-12-03T18:30:01.073" v="221" actId="26606"/>
        <pc:sldMkLst>
          <pc:docMk/>
          <pc:sldMk cId="1858769438" sldId="292"/>
        </pc:sldMkLst>
        <pc:spChg chg="mod">
          <ac:chgData name="ELIECER AGUILAR" userId="74647e9a-befb-41cd-89cb-8ec268702c57" providerId="ADAL" clId="{9556C15D-E3BF-457F-A329-E354ECCC4B89}" dt="2022-12-03T18:30:01.073" v="221" actId="26606"/>
          <ac:spMkLst>
            <pc:docMk/>
            <pc:sldMk cId="1858769438" sldId="292"/>
            <ac:spMk id="2" creationId="{CF0C5ADC-090E-4890-8DA3-EB7A45EFA72D}"/>
          </ac:spMkLst>
        </pc:spChg>
        <pc:spChg chg="mod">
          <ac:chgData name="ELIECER AGUILAR" userId="74647e9a-befb-41cd-89cb-8ec268702c57" providerId="ADAL" clId="{9556C15D-E3BF-457F-A329-E354ECCC4B89}" dt="2022-12-03T18:30:01.073" v="221" actId="26606"/>
          <ac:spMkLst>
            <pc:docMk/>
            <pc:sldMk cId="1858769438" sldId="292"/>
            <ac:spMk id="3" creationId="{F18AAA60-7223-4448-A357-73FDB58980B6}"/>
          </ac:spMkLst>
        </pc:spChg>
        <pc:spChg chg="del">
          <ac:chgData name="ELIECER AGUILAR" userId="74647e9a-befb-41cd-89cb-8ec268702c57" providerId="ADAL" clId="{9556C15D-E3BF-457F-A329-E354ECCC4B89}" dt="2022-12-03T18:30:01.073" v="221" actId="26606"/>
          <ac:spMkLst>
            <pc:docMk/>
            <pc:sldMk cId="1858769438" sldId="292"/>
            <ac:spMk id="21" creationId="{777A147A-9ED8-46B4-8660-1B3C2AA880B5}"/>
          </ac:spMkLst>
        </pc:spChg>
        <pc:spChg chg="del">
          <ac:chgData name="ELIECER AGUILAR" userId="74647e9a-befb-41cd-89cb-8ec268702c57" providerId="ADAL" clId="{9556C15D-E3BF-457F-A329-E354ECCC4B89}" dt="2022-12-03T18:30:01.073" v="221" actId="26606"/>
          <ac:spMkLst>
            <pc:docMk/>
            <pc:sldMk cId="1858769438" sldId="292"/>
            <ac:spMk id="23" creationId="{5D6C15A0-C087-4593-8414-2B4EC1CDC3DE}"/>
          </ac:spMkLst>
        </pc:spChg>
        <pc:spChg chg="add">
          <ac:chgData name="ELIECER AGUILAR" userId="74647e9a-befb-41cd-89cb-8ec268702c57" providerId="ADAL" clId="{9556C15D-E3BF-457F-A329-E354ECCC4B89}" dt="2022-12-03T18:30:01.073" v="221" actId="26606"/>
          <ac:spMkLst>
            <pc:docMk/>
            <pc:sldMk cId="1858769438" sldId="292"/>
            <ac:spMk id="28" creationId="{A7AE9375-4664-4DB2-922D-2782A6E439AC}"/>
          </ac:spMkLst>
        </pc:spChg>
        <pc:spChg chg="add">
          <ac:chgData name="ELIECER AGUILAR" userId="74647e9a-befb-41cd-89cb-8ec268702c57" providerId="ADAL" clId="{9556C15D-E3BF-457F-A329-E354ECCC4B89}" dt="2022-12-03T18:30:01.073" v="221" actId="26606"/>
          <ac:spMkLst>
            <pc:docMk/>
            <pc:sldMk cId="1858769438" sldId="292"/>
            <ac:spMk id="32" creationId="{9DD005C1-8C51-42D6-9BEE-B9B83849743D}"/>
          </ac:spMkLst>
        </pc:spChg>
        <pc:cxnChg chg="add">
          <ac:chgData name="ELIECER AGUILAR" userId="74647e9a-befb-41cd-89cb-8ec268702c57" providerId="ADAL" clId="{9556C15D-E3BF-457F-A329-E354ECCC4B89}" dt="2022-12-03T18:30:01.073" v="221" actId="26606"/>
          <ac:cxnSpMkLst>
            <pc:docMk/>
            <pc:sldMk cId="1858769438" sldId="292"/>
            <ac:cxnSpMk id="30" creationId="{EE504C98-6397-41C1-A8D8-2D9C4ED307E0}"/>
          </ac:cxnSpMkLst>
        </pc:cxnChg>
      </pc:sldChg>
      <pc:sldChg chg="addSp delSp modSp mod">
        <pc:chgData name="ELIECER AGUILAR" userId="74647e9a-befb-41cd-89cb-8ec268702c57" providerId="ADAL" clId="{9556C15D-E3BF-457F-A329-E354ECCC4B89}" dt="2022-12-03T18:30:40.756" v="228" actId="26606"/>
        <pc:sldMkLst>
          <pc:docMk/>
          <pc:sldMk cId="3750099633" sldId="293"/>
        </pc:sldMkLst>
        <pc:spChg chg="mod">
          <ac:chgData name="ELIECER AGUILAR" userId="74647e9a-befb-41cd-89cb-8ec268702c57" providerId="ADAL" clId="{9556C15D-E3BF-457F-A329-E354ECCC4B89}" dt="2022-12-03T18:30:40.756" v="228" actId="26606"/>
          <ac:spMkLst>
            <pc:docMk/>
            <pc:sldMk cId="3750099633" sldId="293"/>
            <ac:spMk id="2" creationId="{5205740F-607B-405A-93A8-C46625E1DB45}"/>
          </ac:spMkLst>
        </pc:spChg>
        <pc:spChg chg="mod">
          <ac:chgData name="ELIECER AGUILAR" userId="74647e9a-befb-41cd-89cb-8ec268702c57" providerId="ADAL" clId="{9556C15D-E3BF-457F-A329-E354ECCC4B89}" dt="2022-12-03T18:30:40.756" v="228" actId="26606"/>
          <ac:spMkLst>
            <pc:docMk/>
            <pc:sldMk cId="3750099633" sldId="293"/>
            <ac:spMk id="3" creationId="{B03A0993-5AE7-4848-B301-5251E91EE7B9}"/>
          </ac:spMkLst>
        </pc:spChg>
        <pc:spChg chg="add del">
          <ac:chgData name="ELIECER AGUILAR" userId="74647e9a-befb-41cd-89cb-8ec268702c57" providerId="ADAL" clId="{9556C15D-E3BF-457F-A329-E354ECCC4B89}" dt="2022-12-03T18:30:40.756" v="228" actId="26606"/>
          <ac:spMkLst>
            <pc:docMk/>
            <pc:sldMk cId="3750099633" sldId="293"/>
            <ac:spMk id="8" creationId="{46D6306C-ED4F-4AAE-B4A5-EEA6AFAD726E}"/>
          </ac:spMkLst>
        </pc:spChg>
        <pc:spChg chg="add del">
          <ac:chgData name="ELIECER AGUILAR" userId="74647e9a-befb-41cd-89cb-8ec268702c57" providerId="ADAL" clId="{9556C15D-E3BF-457F-A329-E354ECCC4B89}" dt="2022-12-03T18:30:40.756" v="228" actId="26606"/>
          <ac:spMkLst>
            <pc:docMk/>
            <pc:sldMk cId="3750099633" sldId="293"/>
            <ac:spMk id="10" creationId="{0EC5361D-F897-4856-B945-0455A365EB24}"/>
          </ac:spMkLst>
        </pc:spChg>
        <pc:spChg chg="add del">
          <ac:chgData name="ELIECER AGUILAR" userId="74647e9a-befb-41cd-89cb-8ec268702c57" providerId="ADAL" clId="{9556C15D-E3BF-457F-A329-E354ECCC4B89}" dt="2022-12-03T18:30:40.756" v="228" actId="26606"/>
          <ac:spMkLst>
            <pc:docMk/>
            <pc:sldMk cId="3750099633" sldId="293"/>
            <ac:spMk id="12" creationId="{4508C0C5-2268-42B5-B3C8-4D0899E05F8C}"/>
          </ac:spMkLst>
        </pc:spChg>
        <pc:spChg chg="add del">
          <ac:chgData name="ELIECER AGUILAR" userId="74647e9a-befb-41cd-89cb-8ec268702c57" providerId="ADAL" clId="{9556C15D-E3BF-457F-A329-E354ECCC4B89}" dt="2022-12-03T18:30:40.756" v="228" actId="26606"/>
          <ac:spMkLst>
            <pc:docMk/>
            <pc:sldMk cId="3750099633" sldId="293"/>
            <ac:spMk id="14" creationId="{141ACBDB-38F8-4B34-8183-BD95B4E55A62}"/>
          </ac:spMkLst>
        </pc:spChg>
        <pc:spChg chg="add del">
          <ac:chgData name="ELIECER AGUILAR" userId="74647e9a-befb-41cd-89cb-8ec268702c57" providerId="ADAL" clId="{9556C15D-E3BF-457F-A329-E354ECCC4B89}" dt="2022-12-03T18:30:40.756" v="228" actId="26606"/>
          <ac:spMkLst>
            <pc:docMk/>
            <pc:sldMk cId="3750099633" sldId="293"/>
            <ac:spMk id="16" creationId="{DE00DB52-3455-4E2F-867B-A6D0516E175B}"/>
          </ac:spMkLst>
        </pc:spChg>
        <pc:spChg chg="add del">
          <ac:chgData name="ELIECER AGUILAR" userId="74647e9a-befb-41cd-89cb-8ec268702c57" providerId="ADAL" clId="{9556C15D-E3BF-457F-A329-E354ECCC4B89}" dt="2022-12-03T18:30:40.756" v="228" actId="26606"/>
          <ac:spMkLst>
            <pc:docMk/>
            <pc:sldMk cId="3750099633" sldId="293"/>
            <ac:spMk id="18" creationId="{9E914C83-E0D8-4953-92D5-169D28CB43AE}"/>
          </ac:spMkLst>
        </pc:spChg>
        <pc:spChg chg="add del">
          <ac:chgData name="ELIECER AGUILAR" userId="74647e9a-befb-41cd-89cb-8ec268702c57" providerId="ADAL" clId="{9556C15D-E3BF-457F-A329-E354ECCC4B89}" dt="2022-12-03T18:30:40.756" v="228" actId="26606"/>
          <ac:spMkLst>
            <pc:docMk/>
            <pc:sldMk cId="3750099633" sldId="293"/>
            <ac:spMk id="20" creationId="{3512E083-F550-46AF-8490-767ECFD00CB7}"/>
          </ac:spMkLst>
        </pc:spChg>
        <pc:spChg chg="add del">
          <ac:chgData name="ELIECER AGUILAR" userId="74647e9a-befb-41cd-89cb-8ec268702c57" providerId="ADAL" clId="{9556C15D-E3BF-457F-A329-E354ECCC4B89}" dt="2022-12-03T18:30:40.509" v="227" actId="26606"/>
          <ac:spMkLst>
            <pc:docMk/>
            <pc:sldMk cId="3750099633" sldId="293"/>
            <ac:spMk id="25" creationId="{A7AE9375-4664-4DB2-922D-2782A6E439AC}"/>
          </ac:spMkLst>
        </pc:spChg>
        <pc:spChg chg="add del">
          <ac:chgData name="ELIECER AGUILAR" userId="74647e9a-befb-41cd-89cb-8ec268702c57" providerId="ADAL" clId="{9556C15D-E3BF-457F-A329-E354ECCC4B89}" dt="2022-12-03T18:30:40.509" v="227" actId="26606"/>
          <ac:spMkLst>
            <pc:docMk/>
            <pc:sldMk cId="3750099633" sldId="293"/>
            <ac:spMk id="29" creationId="{9DD005C1-8C51-42D6-9BEE-B9B83849743D}"/>
          </ac:spMkLst>
        </pc:spChg>
        <pc:spChg chg="add">
          <ac:chgData name="ELIECER AGUILAR" userId="74647e9a-befb-41cd-89cb-8ec268702c57" providerId="ADAL" clId="{9556C15D-E3BF-457F-A329-E354ECCC4B89}" dt="2022-12-03T18:30:40.756" v="228" actId="26606"/>
          <ac:spMkLst>
            <pc:docMk/>
            <pc:sldMk cId="3750099633" sldId="293"/>
            <ac:spMk id="32" creationId="{5A0118C5-4F8D-4CF4-BADD-53FEACC6C42A}"/>
          </ac:spMkLst>
        </pc:spChg>
        <pc:spChg chg="add">
          <ac:chgData name="ELIECER AGUILAR" userId="74647e9a-befb-41cd-89cb-8ec268702c57" providerId="ADAL" clId="{9556C15D-E3BF-457F-A329-E354ECCC4B89}" dt="2022-12-03T18:30:40.756" v="228" actId="26606"/>
          <ac:spMkLst>
            <pc:docMk/>
            <pc:sldMk cId="3750099633" sldId="293"/>
            <ac:spMk id="33" creationId="{D0C78466-EB6E-45A0-99A6-A00789ACD90A}"/>
          </ac:spMkLst>
        </pc:spChg>
        <pc:spChg chg="add">
          <ac:chgData name="ELIECER AGUILAR" userId="74647e9a-befb-41cd-89cb-8ec268702c57" providerId="ADAL" clId="{9556C15D-E3BF-457F-A329-E354ECCC4B89}" dt="2022-12-03T18:30:40.756" v="228" actId="26606"/>
          <ac:spMkLst>
            <pc:docMk/>
            <pc:sldMk cId="3750099633" sldId="293"/>
            <ac:spMk id="34" creationId="{A99050EE-26AF-4253-BD50-F0FCD965A8F6}"/>
          </ac:spMkLst>
        </pc:spChg>
        <pc:spChg chg="add">
          <ac:chgData name="ELIECER AGUILAR" userId="74647e9a-befb-41cd-89cb-8ec268702c57" providerId="ADAL" clId="{9556C15D-E3BF-457F-A329-E354ECCC4B89}" dt="2022-12-03T18:30:40.756" v="228" actId="26606"/>
          <ac:spMkLst>
            <pc:docMk/>
            <pc:sldMk cId="3750099633" sldId="293"/>
            <ac:spMk id="35" creationId="{E99F76E4-5DFD-4DBE-B042-66FBCD1182C9}"/>
          </ac:spMkLst>
        </pc:spChg>
        <pc:grpChg chg="add">
          <ac:chgData name="ELIECER AGUILAR" userId="74647e9a-befb-41cd-89cb-8ec268702c57" providerId="ADAL" clId="{9556C15D-E3BF-457F-A329-E354ECCC4B89}" dt="2022-12-03T18:30:40.756" v="228" actId="26606"/>
          <ac:grpSpMkLst>
            <pc:docMk/>
            <pc:sldMk cId="3750099633" sldId="293"/>
            <ac:grpSpMk id="36" creationId="{00E015F5-1A99-4E40-BC3D-7707802996B5}"/>
          </ac:grpSpMkLst>
        </pc:grpChg>
        <pc:grpChg chg="add">
          <ac:chgData name="ELIECER AGUILAR" userId="74647e9a-befb-41cd-89cb-8ec268702c57" providerId="ADAL" clId="{9556C15D-E3BF-457F-A329-E354ECCC4B89}" dt="2022-12-03T18:30:40.756" v="228" actId="26606"/>
          <ac:grpSpMkLst>
            <pc:docMk/>
            <pc:sldMk cId="3750099633" sldId="293"/>
            <ac:grpSpMk id="37" creationId="{5468B3A9-705E-43C3-A742-0619B0D8F2EE}"/>
          </ac:grpSpMkLst>
        </pc:grpChg>
        <pc:grpChg chg="add">
          <ac:chgData name="ELIECER AGUILAR" userId="74647e9a-befb-41cd-89cb-8ec268702c57" providerId="ADAL" clId="{9556C15D-E3BF-457F-A329-E354ECCC4B89}" dt="2022-12-03T18:30:40.756" v="228" actId="26606"/>
          <ac:grpSpMkLst>
            <pc:docMk/>
            <pc:sldMk cId="3750099633" sldId="293"/>
            <ac:grpSpMk id="208" creationId="{773717CC-ECEE-4ABF-BA61-C59F46801775}"/>
          </ac:grpSpMkLst>
        </pc:grpChg>
        <pc:cxnChg chg="add del">
          <ac:chgData name="ELIECER AGUILAR" userId="74647e9a-befb-41cd-89cb-8ec268702c57" providerId="ADAL" clId="{9556C15D-E3BF-457F-A329-E354ECCC4B89}" dt="2022-12-03T18:30:40.509" v="227" actId="26606"/>
          <ac:cxnSpMkLst>
            <pc:docMk/>
            <pc:sldMk cId="3750099633" sldId="293"/>
            <ac:cxnSpMk id="27" creationId="{EE504C98-6397-41C1-A8D8-2D9C4ED307E0}"/>
          </ac:cxnSpMkLst>
        </pc:cxnChg>
      </pc:sldChg>
      <pc:sldChg chg="addSp delSp modSp mod">
        <pc:chgData name="ELIECER AGUILAR" userId="74647e9a-befb-41cd-89cb-8ec268702c57" providerId="ADAL" clId="{9556C15D-E3BF-457F-A329-E354ECCC4B89}" dt="2022-12-03T18:31:14.003" v="229" actId="26606"/>
        <pc:sldMkLst>
          <pc:docMk/>
          <pc:sldMk cId="262069273" sldId="294"/>
        </pc:sldMkLst>
        <pc:spChg chg="mod">
          <ac:chgData name="ELIECER AGUILAR" userId="74647e9a-befb-41cd-89cb-8ec268702c57" providerId="ADAL" clId="{9556C15D-E3BF-457F-A329-E354ECCC4B89}" dt="2022-12-03T18:31:14.003" v="229" actId="26606"/>
          <ac:spMkLst>
            <pc:docMk/>
            <pc:sldMk cId="262069273" sldId="294"/>
            <ac:spMk id="2" creationId="{ECD78820-B8CD-4ED7-BB67-1B9BBF134955}"/>
          </ac:spMkLst>
        </pc:spChg>
        <pc:spChg chg="del">
          <ac:chgData name="ELIECER AGUILAR" userId="74647e9a-befb-41cd-89cb-8ec268702c57" providerId="ADAL" clId="{9556C15D-E3BF-457F-A329-E354ECCC4B89}" dt="2022-12-03T18:31:14.003" v="229" actId="26606"/>
          <ac:spMkLst>
            <pc:docMk/>
            <pc:sldMk cId="262069273" sldId="294"/>
            <ac:spMk id="10" creationId="{D4771268-CB57-404A-9271-370EB28F6090}"/>
          </ac:spMkLst>
        </pc:spChg>
        <pc:spChg chg="add">
          <ac:chgData name="ELIECER AGUILAR" userId="74647e9a-befb-41cd-89cb-8ec268702c57" providerId="ADAL" clId="{9556C15D-E3BF-457F-A329-E354ECCC4B89}" dt="2022-12-03T18:31:14.003" v="229" actId="26606"/>
          <ac:spMkLst>
            <pc:docMk/>
            <pc:sldMk cId="262069273" sldId="294"/>
            <ac:spMk id="15" creationId="{51F77B6A-7F53-4B28-B73D-C8CC899AB221}"/>
          </ac:spMkLst>
        </pc:spChg>
        <pc:spChg chg="add">
          <ac:chgData name="ELIECER AGUILAR" userId="74647e9a-befb-41cd-89cb-8ec268702c57" providerId="ADAL" clId="{9556C15D-E3BF-457F-A329-E354ECCC4B89}" dt="2022-12-03T18:31:14.003" v="229" actId="26606"/>
          <ac:spMkLst>
            <pc:docMk/>
            <pc:sldMk cId="262069273" sldId="294"/>
            <ac:spMk id="21" creationId="{F6E412EF-CF39-4C25-85B0-DB30B1B0A8C4}"/>
          </ac:spMkLst>
        </pc:spChg>
        <pc:spChg chg="add">
          <ac:chgData name="ELIECER AGUILAR" userId="74647e9a-befb-41cd-89cb-8ec268702c57" providerId="ADAL" clId="{9556C15D-E3BF-457F-A329-E354ECCC4B89}" dt="2022-12-03T18:31:14.003" v="229" actId="26606"/>
          <ac:spMkLst>
            <pc:docMk/>
            <pc:sldMk cId="262069273" sldId="294"/>
            <ac:spMk id="23" creationId="{E8DA6235-17F2-4C9E-88C6-C5D38D8D3C03}"/>
          </ac:spMkLst>
        </pc:spChg>
        <pc:spChg chg="add">
          <ac:chgData name="ELIECER AGUILAR" userId="74647e9a-befb-41cd-89cb-8ec268702c57" providerId="ADAL" clId="{9556C15D-E3BF-457F-A329-E354ECCC4B89}" dt="2022-12-03T18:31:14.003" v="229" actId="26606"/>
          <ac:spMkLst>
            <pc:docMk/>
            <pc:sldMk cId="262069273" sldId="294"/>
            <ac:spMk id="25" creationId="{B55DEF71-1741-4489-8E77-46FC5BAA66E2}"/>
          </ac:spMkLst>
        </pc:spChg>
        <pc:spChg chg="add">
          <ac:chgData name="ELIECER AGUILAR" userId="74647e9a-befb-41cd-89cb-8ec268702c57" providerId="ADAL" clId="{9556C15D-E3BF-457F-A329-E354ECCC4B89}" dt="2022-12-03T18:31:14.003" v="229" actId="26606"/>
          <ac:spMkLst>
            <pc:docMk/>
            <pc:sldMk cId="262069273" sldId="294"/>
            <ac:spMk id="27" creationId="{82347B6D-A7CC-48EB-861F-917D0D61E3EA}"/>
          </ac:spMkLst>
        </pc:spChg>
        <pc:spChg chg="add">
          <ac:chgData name="ELIECER AGUILAR" userId="74647e9a-befb-41cd-89cb-8ec268702c57" providerId="ADAL" clId="{9556C15D-E3BF-457F-A329-E354ECCC4B89}" dt="2022-12-03T18:31:14.003" v="229" actId="26606"/>
          <ac:spMkLst>
            <pc:docMk/>
            <pc:sldMk cId="262069273" sldId="294"/>
            <ac:spMk id="29" creationId="{A7A0A46D-CC9B-4E32-870A-7BC2DF940144}"/>
          </ac:spMkLst>
        </pc:spChg>
        <pc:spChg chg="add">
          <ac:chgData name="ELIECER AGUILAR" userId="74647e9a-befb-41cd-89cb-8ec268702c57" providerId="ADAL" clId="{9556C15D-E3BF-457F-A329-E354ECCC4B89}" dt="2022-12-03T18:31:14.003" v="229" actId="26606"/>
          <ac:spMkLst>
            <pc:docMk/>
            <pc:sldMk cId="262069273" sldId="294"/>
            <ac:spMk id="31" creationId="{9178722E-1BD0-427E-BAAE-4F206DAB5818}"/>
          </ac:spMkLst>
        </pc:spChg>
        <pc:spChg chg="add">
          <ac:chgData name="ELIECER AGUILAR" userId="74647e9a-befb-41cd-89cb-8ec268702c57" providerId="ADAL" clId="{9556C15D-E3BF-457F-A329-E354ECCC4B89}" dt="2022-12-03T18:31:14.003" v="229" actId="26606"/>
          <ac:spMkLst>
            <pc:docMk/>
            <pc:sldMk cId="262069273" sldId="294"/>
            <ac:spMk id="33" creationId="{A753B935-E3DD-466D-BFAC-68E0BE02D092}"/>
          </ac:spMkLst>
        </pc:spChg>
        <pc:spChg chg="add">
          <ac:chgData name="ELIECER AGUILAR" userId="74647e9a-befb-41cd-89cb-8ec268702c57" providerId="ADAL" clId="{9556C15D-E3BF-457F-A329-E354ECCC4B89}" dt="2022-12-03T18:31:14.003" v="229" actId="26606"/>
          <ac:spMkLst>
            <pc:docMk/>
            <pc:sldMk cId="262069273" sldId="294"/>
            <ac:spMk id="35" creationId="{FB034F26-4148-4B59-B493-14D7A9A8BAA9}"/>
          </ac:spMkLst>
        </pc:spChg>
        <pc:grpChg chg="add">
          <ac:chgData name="ELIECER AGUILAR" userId="74647e9a-befb-41cd-89cb-8ec268702c57" providerId="ADAL" clId="{9556C15D-E3BF-457F-A329-E354ECCC4B89}" dt="2022-12-03T18:31:14.003" v="229" actId="26606"/>
          <ac:grpSpMkLst>
            <pc:docMk/>
            <pc:sldMk cId="262069273" sldId="294"/>
            <ac:grpSpMk id="17" creationId="{2515629F-0D83-4A44-A125-CD50FC660AB4}"/>
          </ac:grpSpMkLst>
        </pc:grpChg>
        <pc:grpChg chg="add">
          <ac:chgData name="ELIECER AGUILAR" userId="74647e9a-befb-41cd-89cb-8ec268702c57" providerId="ADAL" clId="{9556C15D-E3BF-457F-A329-E354ECCC4B89}" dt="2022-12-03T18:31:14.003" v="229" actId="26606"/>
          <ac:grpSpMkLst>
            <pc:docMk/>
            <pc:sldMk cId="262069273" sldId="294"/>
            <ac:grpSpMk id="37" creationId="{5E6BB5FD-DB7B-4BE3-BA45-1EF042115ED5}"/>
          </ac:grpSpMkLst>
        </pc:grpChg>
        <pc:picChg chg="mod">
          <ac:chgData name="ELIECER AGUILAR" userId="74647e9a-befb-41cd-89cb-8ec268702c57" providerId="ADAL" clId="{9556C15D-E3BF-457F-A329-E354ECCC4B89}" dt="2022-12-03T18:31:14.003" v="229" actId="26606"/>
          <ac:picMkLst>
            <pc:docMk/>
            <pc:sldMk cId="262069273" sldId="294"/>
            <ac:picMk id="5" creationId="{455703FC-9629-4E4D-BCCB-A13FEB694CC9}"/>
          </ac:picMkLst>
        </pc:picChg>
      </pc:sldChg>
      <pc:sldChg chg="addSp delSp modSp mod setBg setClrOvrMap">
        <pc:chgData name="ELIECER AGUILAR" userId="74647e9a-befb-41cd-89cb-8ec268702c57" providerId="ADAL" clId="{9556C15D-E3BF-457F-A329-E354ECCC4B89}" dt="2022-12-03T18:36:19.543" v="232" actId="26606"/>
        <pc:sldMkLst>
          <pc:docMk/>
          <pc:sldMk cId="1211174962" sldId="295"/>
        </pc:sldMkLst>
        <pc:spChg chg="mod">
          <ac:chgData name="ELIECER AGUILAR" userId="74647e9a-befb-41cd-89cb-8ec268702c57" providerId="ADAL" clId="{9556C15D-E3BF-457F-A329-E354ECCC4B89}" dt="2022-12-03T18:36:19.543" v="232" actId="26606"/>
          <ac:spMkLst>
            <pc:docMk/>
            <pc:sldMk cId="1211174962" sldId="295"/>
            <ac:spMk id="2" creationId="{E4D1BAEF-0D3D-4DAE-AF96-06D4CDF9CA27}"/>
          </ac:spMkLst>
        </pc:spChg>
        <pc:spChg chg="add del">
          <ac:chgData name="ELIECER AGUILAR" userId="74647e9a-befb-41cd-89cb-8ec268702c57" providerId="ADAL" clId="{9556C15D-E3BF-457F-A329-E354ECCC4B89}" dt="2022-12-03T18:36:19.543" v="232" actId="26606"/>
          <ac:spMkLst>
            <pc:docMk/>
            <pc:sldMk cId="1211174962" sldId="295"/>
            <ac:spMk id="7" creationId="{88294908-8B00-4F58-BBBA-20F71A40AA9E}"/>
          </ac:spMkLst>
        </pc:spChg>
        <pc:spChg chg="add del">
          <ac:chgData name="ELIECER AGUILAR" userId="74647e9a-befb-41cd-89cb-8ec268702c57" providerId="ADAL" clId="{9556C15D-E3BF-457F-A329-E354ECCC4B89}" dt="2022-12-03T18:36:19.543" v="232" actId="26606"/>
          <ac:spMkLst>
            <pc:docMk/>
            <pc:sldMk cId="1211174962" sldId="295"/>
            <ac:spMk id="9" creationId="{4364C879-1404-4203-8E9D-CC5DE0A621A2}"/>
          </ac:spMkLst>
        </pc:spChg>
        <pc:spChg chg="add del">
          <ac:chgData name="ELIECER AGUILAR" userId="74647e9a-befb-41cd-89cb-8ec268702c57" providerId="ADAL" clId="{9556C15D-E3BF-457F-A329-E354ECCC4B89}" dt="2022-12-03T18:36:19.543" v="232" actId="26606"/>
          <ac:spMkLst>
            <pc:docMk/>
            <pc:sldMk cId="1211174962" sldId="295"/>
            <ac:spMk id="11" creationId="{84617302-4B0D-4351-A6BB-6F0930D943AC}"/>
          </ac:spMkLst>
        </pc:spChg>
        <pc:spChg chg="add del">
          <ac:chgData name="ELIECER AGUILAR" userId="74647e9a-befb-41cd-89cb-8ec268702c57" providerId="ADAL" clId="{9556C15D-E3BF-457F-A329-E354ECCC4B89}" dt="2022-12-03T18:36:19.543" v="232" actId="26606"/>
          <ac:spMkLst>
            <pc:docMk/>
            <pc:sldMk cId="1211174962" sldId="295"/>
            <ac:spMk id="13" creationId="{DA2C7802-C2E0-4218-8F89-8DD7CCD2CD1C}"/>
          </ac:spMkLst>
        </pc:spChg>
        <pc:spChg chg="add del">
          <ac:chgData name="ELIECER AGUILAR" userId="74647e9a-befb-41cd-89cb-8ec268702c57" providerId="ADAL" clId="{9556C15D-E3BF-457F-A329-E354ECCC4B89}" dt="2022-12-03T18:36:19.543" v="232" actId="26606"/>
          <ac:spMkLst>
            <pc:docMk/>
            <pc:sldMk cId="1211174962" sldId="295"/>
            <ac:spMk id="15" creationId="{A6D7111A-21E5-4EE9-8A78-10E5530F0116}"/>
          </ac:spMkLst>
        </pc:spChg>
        <pc:spChg chg="add del">
          <ac:chgData name="ELIECER AGUILAR" userId="74647e9a-befb-41cd-89cb-8ec268702c57" providerId="ADAL" clId="{9556C15D-E3BF-457F-A329-E354ECCC4B89}" dt="2022-12-03T18:36:19.543" v="232" actId="26606"/>
          <ac:spMkLst>
            <pc:docMk/>
            <pc:sldMk cId="1211174962" sldId="295"/>
            <ac:spMk id="17" creationId="{A3969E80-A77B-49FC-9122-D89AFD5EE118}"/>
          </ac:spMkLst>
        </pc:spChg>
        <pc:spChg chg="add del">
          <ac:chgData name="ELIECER AGUILAR" userId="74647e9a-befb-41cd-89cb-8ec268702c57" providerId="ADAL" clId="{9556C15D-E3BF-457F-A329-E354ECCC4B89}" dt="2022-12-03T18:36:19.543" v="232" actId="26606"/>
          <ac:spMkLst>
            <pc:docMk/>
            <pc:sldMk cId="1211174962" sldId="295"/>
            <ac:spMk id="19" creationId="{1849CA57-76BD-4CF2-80BA-D7A46A01B7B1}"/>
          </ac:spMkLst>
        </pc:spChg>
        <pc:spChg chg="add del">
          <ac:chgData name="ELIECER AGUILAR" userId="74647e9a-befb-41cd-89cb-8ec268702c57" providerId="ADAL" clId="{9556C15D-E3BF-457F-A329-E354ECCC4B89}" dt="2022-12-03T18:36:19.543" v="232" actId="26606"/>
          <ac:spMkLst>
            <pc:docMk/>
            <pc:sldMk cId="1211174962" sldId="295"/>
            <ac:spMk id="21" creationId="{35E9085E-E730-4768-83D4-6CB7E9897153}"/>
          </ac:spMkLst>
        </pc:spChg>
        <pc:spChg chg="add del">
          <ac:chgData name="ELIECER AGUILAR" userId="74647e9a-befb-41cd-89cb-8ec268702c57" providerId="ADAL" clId="{9556C15D-E3BF-457F-A329-E354ECCC4B89}" dt="2022-12-03T18:36:19.543" v="232" actId="26606"/>
          <ac:spMkLst>
            <pc:docMk/>
            <pc:sldMk cId="1211174962" sldId="295"/>
            <ac:spMk id="23" creationId="{973272FE-A474-4CAE-8CA2-BCC8B476C3F4}"/>
          </ac:spMkLst>
        </pc:spChg>
        <pc:spChg chg="add del">
          <ac:chgData name="ELIECER AGUILAR" userId="74647e9a-befb-41cd-89cb-8ec268702c57" providerId="ADAL" clId="{9556C15D-E3BF-457F-A329-E354ECCC4B89}" dt="2022-12-03T18:36:19.543" v="232" actId="26606"/>
          <ac:spMkLst>
            <pc:docMk/>
            <pc:sldMk cId="1211174962" sldId="295"/>
            <ac:spMk id="25" creationId="{E07981EA-05A6-437C-88D7-B377B92B031D}"/>
          </ac:spMkLst>
        </pc:spChg>
        <pc:spChg chg="add del">
          <ac:chgData name="ELIECER AGUILAR" userId="74647e9a-befb-41cd-89cb-8ec268702c57" providerId="ADAL" clId="{9556C15D-E3BF-457F-A329-E354ECCC4B89}" dt="2022-12-03T18:36:19.543" v="232" actId="26606"/>
          <ac:spMkLst>
            <pc:docMk/>
            <pc:sldMk cId="1211174962" sldId="295"/>
            <ac:spMk id="27" creationId="{15E3C750-986E-4769-B1AE-49289FBEE757}"/>
          </ac:spMkLst>
        </pc:spChg>
        <pc:spChg chg="add del">
          <ac:chgData name="ELIECER AGUILAR" userId="74647e9a-befb-41cd-89cb-8ec268702c57" providerId="ADAL" clId="{9556C15D-E3BF-457F-A329-E354ECCC4B89}" dt="2022-12-03T18:36:19.521" v="231" actId="26606"/>
          <ac:spMkLst>
            <pc:docMk/>
            <pc:sldMk cId="1211174962" sldId="295"/>
            <ac:spMk id="33" creationId="{E49CC64F-7275-4E33-961B-0C5CDC439875}"/>
          </ac:spMkLst>
        </pc:spChg>
        <pc:spChg chg="add">
          <ac:chgData name="ELIECER AGUILAR" userId="74647e9a-befb-41cd-89cb-8ec268702c57" providerId="ADAL" clId="{9556C15D-E3BF-457F-A329-E354ECCC4B89}" dt="2022-12-03T18:36:19.543" v="232" actId="26606"/>
          <ac:spMkLst>
            <pc:docMk/>
            <pc:sldMk cId="1211174962" sldId="295"/>
            <ac:spMk id="35" creationId="{AB58EF07-17C2-48CF-ABB0-EEF1F17CB8F0}"/>
          </ac:spMkLst>
        </pc:spChg>
        <pc:spChg chg="add">
          <ac:chgData name="ELIECER AGUILAR" userId="74647e9a-befb-41cd-89cb-8ec268702c57" providerId="ADAL" clId="{9556C15D-E3BF-457F-A329-E354ECCC4B89}" dt="2022-12-03T18:36:19.543" v="232" actId="26606"/>
          <ac:spMkLst>
            <pc:docMk/>
            <pc:sldMk cId="1211174962" sldId="295"/>
            <ac:spMk id="36" creationId="{0671A8AE-40A1-4631-A6B8-581AFF065482}"/>
          </ac:spMkLst>
        </pc:spChg>
        <pc:spChg chg="add">
          <ac:chgData name="ELIECER AGUILAR" userId="74647e9a-befb-41cd-89cb-8ec268702c57" providerId="ADAL" clId="{9556C15D-E3BF-457F-A329-E354ECCC4B89}" dt="2022-12-03T18:36:19.543" v="232" actId="26606"/>
          <ac:spMkLst>
            <pc:docMk/>
            <pc:sldMk cId="1211174962" sldId="295"/>
            <ac:spMk id="37" creationId="{AF2F604E-43BE-4DC3-B983-E071523364F8}"/>
          </ac:spMkLst>
        </pc:spChg>
        <pc:spChg chg="add">
          <ac:chgData name="ELIECER AGUILAR" userId="74647e9a-befb-41cd-89cb-8ec268702c57" providerId="ADAL" clId="{9556C15D-E3BF-457F-A329-E354ECCC4B89}" dt="2022-12-03T18:36:19.543" v="232" actId="26606"/>
          <ac:spMkLst>
            <pc:docMk/>
            <pc:sldMk cId="1211174962" sldId="295"/>
            <ac:spMk id="39" creationId="{08C9B587-E65E-4B52-B37C-ABEBB6E87928}"/>
          </ac:spMkLst>
        </pc:spChg>
        <pc:picChg chg="add del">
          <ac:chgData name="ELIECER AGUILAR" userId="74647e9a-befb-41cd-89cb-8ec268702c57" providerId="ADAL" clId="{9556C15D-E3BF-457F-A329-E354ECCC4B89}" dt="2022-12-03T18:36:19.521" v="231" actId="26606"/>
          <ac:picMkLst>
            <pc:docMk/>
            <pc:sldMk cId="1211174962" sldId="295"/>
            <ac:picMk id="29" creationId="{DCCBE62F-5596-450C-7A36-8757342375BF}"/>
          </ac:picMkLst>
        </pc:picChg>
        <pc:picChg chg="add">
          <ac:chgData name="ELIECER AGUILAR" userId="74647e9a-befb-41cd-89cb-8ec268702c57" providerId="ADAL" clId="{9556C15D-E3BF-457F-A329-E354ECCC4B89}" dt="2022-12-03T18:36:19.543" v="232" actId="26606"/>
          <ac:picMkLst>
            <pc:docMk/>
            <pc:sldMk cId="1211174962" sldId="295"/>
            <ac:picMk id="38" creationId="{A5B20266-1B36-7BAC-E5BE-AD67B8890D83}"/>
          </ac:picMkLst>
        </pc:picChg>
      </pc:sldChg>
      <pc:sldChg chg="addSp delSp modSp mod">
        <pc:chgData name="ELIECER AGUILAR" userId="74647e9a-befb-41cd-89cb-8ec268702c57" providerId="ADAL" clId="{9556C15D-E3BF-457F-A329-E354ECCC4B89}" dt="2022-12-03T18:36:33.400" v="234" actId="20577"/>
        <pc:sldMkLst>
          <pc:docMk/>
          <pc:sldMk cId="3740260767" sldId="296"/>
        </pc:sldMkLst>
        <pc:spChg chg="mod">
          <ac:chgData name="ELIECER AGUILAR" userId="74647e9a-befb-41cd-89cb-8ec268702c57" providerId="ADAL" clId="{9556C15D-E3BF-457F-A329-E354ECCC4B89}" dt="2022-12-03T18:36:25.994" v="233" actId="26606"/>
          <ac:spMkLst>
            <pc:docMk/>
            <pc:sldMk cId="3740260767" sldId="296"/>
            <ac:spMk id="2" creationId="{625BE219-8FCA-4347-AFB3-C619D3C0B6B2}"/>
          </ac:spMkLst>
        </pc:spChg>
        <pc:spChg chg="mod">
          <ac:chgData name="ELIECER AGUILAR" userId="74647e9a-befb-41cd-89cb-8ec268702c57" providerId="ADAL" clId="{9556C15D-E3BF-457F-A329-E354ECCC4B89}" dt="2022-12-03T18:36:33.400" v="234" actId="20577"/>
          <ac:spMkLst>
            <pc:docMk/>
            <pc:sldMk cId="3740260767" sldId="296"/>
            <ac:spMk id="3" creationId="{A36BF7F9-4AFF-4621-844A-F73B8F86BE86}"/>
          </ac:spMkLst>
        </pc:spChg>
        <pc:spChg chg="del">
          <ac:chgData name="ELIECER AGUILAR" userId="74647e9a-befb-41cd-89cb-8ec268702c57" providerId="ADAL" clId="{9556C15D-E3BF-457F-A329-E354ECCC4B89}" dt="2022-12-03T18:36:25.994" v="233" actId="26606"/>
          <ac:spMkLst>
            <pc:docMk/>
            <pc:sldMk cId="3740260767" sldId="296"/>
            <ac:spMk id="8" creationId="{2B566528-1B12-4246-9431-5C2D7D081168}"/>
          </ac:spMkLst>
        </pc:spChg>
        <pc:spChg chg="del">
          <ac:chgData name="ELIECER AGUILAR" userId="74647e9a-befb-41cd-89cb-8ec268702c57" providerId="ADAL" clId="{9556C15D-E3BF-457F-A329-E354ECCC4B89}" dt="2022-12-03T18:36:25.994" v="233" actId="26606"/>
          <ac:spMkLst>
            <pc:docMk/>
            <pc:sldMk cId="3740260767" sldId="296"/>
            <ac:spMk id="10" creationId="{2E80C965-DB6D-4F81-9E9E-B027384D0BD6}"/>
          </ac:spMkLst>
        </pc:spChg>
        <pc:spChg chg="del">
          <ac:chgData name="ELIECER AGUILAR" userId="74647e9a-befb-41cd-89cb-8ec268702c57" providerId="ADAL" clId="{9556C15D-E3BF-457F-A329-E354ECCC4B89}" dt="2022-12-03T18:36:25.994" v="233" actId="26606"/>
          <ac:spMkLst>
            <pc:docMk/>
            <pc:sldMk cId="3740260767" sldId="296"/>
            <ac:spMk id="12" creationId="{A580F890-B085-4E95-96AA-55AEBEC5CE6E}"/>
          </ac:spMkLst>
        </pc:spChg>
        <pc:spChg chg="del">
          <ac:chgData name="ELIECER AGUILAR" userId="74647e9a-befb-41cd-89cb-8ec268702c57" providerId="ADAL" clId="{9556C15D-E3BF-457F-A329-E354ECCC4B89}" dt="2022-12-03T18:36:25.994" v="233" actId="26606"/>
          <ac:spMkLst>
            <pc:docMk/>
            <pc:sldMk cId="3740260767" sldId="296"/>
            <ac:spMk id="14" creationId="{D3F51FEB-38FB-4F6C-9F7B-2F2AFAB65463}"/>
          </ac:spMkLst>
        </pc:spChg>
        <pc:spChg chg="del">
          <ac:chgData name="ELIECER AGUILAR" userId="74647e9a-befb-41cd-89cb-8ec268702c57" providerId="ADAL" clId="{9556C15D-E3BF-457F-A329-E354ECCC4B89}" dt="2022-12-03T18:36:25.994" v="233" actId="26606"/>
          <ac:spMkLst>
            <pc:docMk/>
            <pc:sldMk cId="3740260767" sldId="296"/>
            <ac:spMk id="16" creationId="{1E547BA6-BAE0-43BB-A7CA-60F69CE252F0}"/>
          </ac:spMkLst>
        </pc:spChg>
        <pc:spChg chg="add">
          <ac:chgData name="ELIECER AGUILAR" userId="74647e9a-befb-41cd-89cb-8ec268702c57" providerId="ADAL" clId="{9556C15D-E3BF-457F-A329-E354ECCC4B89}" dt="2022-12-03T18:36:25.994" v="233" actId="26606"/>
          <ac:spMkLst>
            <pc:docMk/>
            <pc:sldMk cId="3740260767" sldId="296"/>
            <ac:spMk id="21" creationId="{5A0118C5-4F8D-4CF4-BADD-53FEACC6C42A}"/>
          </ac:spMkLst>
        </pc:spChg>
        <pc:spChg chg="add">
          <ac:chgData name="ELIECER AGUILAR" userId="74647e9a-befb-41cd-89cb-8ec268702c57" providerId="ADAL" clId="{9556C15D-E3BF-457F-A329-E354ECCC4B89}" dt="2022-12-03T18:36:25.994" v="233" actId="26606"/>
          <ac:spMkLst>
            <pc:docMk/>
            <pc:sldMk cId="3740260767" sldId="296"/>
            <ac:spMk id="23" creationId="{4E0A5C5C-2A95-428E-9F6A-0D29EBD57C9F}"/>
          </ac:spMkLst>
        </pc:spChg>
        <pc:spChg chg="add">
          <ac:chgData name="ELIECER AGUILAR" userId="74647e9a-befb-41cd-89cb-8ec268702c57" providerId="ADAL" clId="{9556C15D-E3BF-457F-A329-E354ECCC4B89}" dt="2022-12-03T18:36:25.994" v="233" actId="26606"/>
          <ac:spMkLst>
            <pc:docMk/>
            <pc:sldMk cId="3740260767" sldId="296"/>
            <ac:spMk id="25" creationId="{1056F38F-7C4E-461D-8709-7D0024AE1F79}"/>
          </ac:spMkLst>
        </pc:spChg>
        <pc:spChg chg="add">
          <ac:chgData name="ELIECER AGUILAR" userId="74647e9a-befb-41cd-89cb-8ec268702c57" providerId="ADAL" clId="{9556C15D-E3BF-457F-A329-E354ECCC4B89}" dt="2022-12-03T18:36:25.994" v="233" actId="26606"/>
          <ac:spMkLst>
            <pc:docMk/>
            <pc:sldMk cId="3740260767" sldId="296"/>
            <ac:spMk id="27" creationId="{C7278469-3C3C-49CE-AEEE-E176A4900B78}"/>
          </ac:spMkLst>
        </pc:spChg>
        <pc:spChg chg="add">
          <ac:chgData name="ELIECER AGUILAR" userId="74647e9a-befb-41cd-89cb-8ec268702c57" providerId="ADAL" clId="{9556C15D-E3BF-457F-A329-E354ECCC4B89}" dt="2022-12-03T18:36:25.994" v="233" actId="26606"/>
          <ac:spMkLst>
            <pc:docMk/>
            <pc:sldMk cId="3740260767" sldId="296"/>
            <ac:spMk id="33" creationId="{4C6598AB-1C17-4D54-951C-A082D94ACB7A}"/>
          </ac:spMkLst>
        </pc:spChg>
        <pc:spChg chg="add">
          <ac:chgData name="ELIECER AGUILAR" userId="74647e9a-befb-41cd-89cb-8ec268702c57" providerId="ADAL" clId="{9556C15D-E3BF-457F-A329-E354ECCC4B89}" dt="2022-12-03T18:36:25.994" v="233" actId="26606"/>
          <ac:spMkLst>
            <pc:docMk/>
            <pc:sldMk cId="3740260767" sldId="296"/>
            <ac:spMk id="35" creationId="{C83B66D7-137D-4AC1-B172-53D60F08BEB5}"/>
          </ac:spMkLst>
        </pc:spChg>
        <pc:spChg chg="add">
          <ac:chgData name="ELIECER AGUILAR" userId="74647e9a-befb-41cd-89cb-8ec268702c57" providerId="ADAL" clId="{9556C15D-E3BF-457F-A329-E354ECCC4B89}" dt="2022-12-03T18:36:25.994" v="233" actId="26606"/>
          <ac:spMkLst>
            <pc:docMk/>
            <pc:sldMk cId="3740260767" sldId="296"/>
            <ac:spMk id="37" creationId="{F6B92503-6984-4D15-8B98-8718709B785D}"/>
          </ac:spMkLst>
        </pc:spChg>
        <pc:spChg chg="add">
          <ac:chgData name="ELIECER AGUILAR" userId="74647e9a-befb-41cd-89cb-8ec268702c57" providerId="ADAL" clId="{9556C15D-E3BF-457F-A329-E354ECCC4B89}" dt="2022-12-03T18:36:25.994" v="233" actId="26606"/>
          <ac:spMkLst>
            <pc:docMk/>
            <pc:sldMk cId="3740260767" sldId="296"/>
            <ac:spMk id="39" creationId="{08DDF938-524E-4C18-A47D-C00627832366}"/>
          </ac:spMkLst>
        </pc:spChg>
        <pc:grpChg chg="add">
          <ac:chgData name="ELIECER AGUILAR" userId="74647e9a-befb-41cd-89cb-8ec268702c57" providerId="ADAL" clId="{9556C15D-E3BF-457F-A329-E354ECCC4B89}" dt="2022-12-03T18:36:25.994" v="233" actId="26606"/>
          <ac:grpSpMkLst>
            <pc:docMk/>
            <pc:sldMk cId="3740260767" sldId="296"/>
            <ac:grpSpMk id="29" creationId="{93DC754C-7E09-422D-A8BB-AF632E90DFA2}"/>
          </ac:grpSpMkLst>
        </pc:grpChg>
        <pc:grpChg chg="add">
          <ac:chgData name="ELIECER AGUILAR" userId="74647e9a-befb-41cd-89cb-8ec268702c57" providerId="ADAL" clId="{9556C15D-E3BF-457F-A329-E354ECCC4B89}" dt="2022-12-03T18:36:25.994" v="233" actId="26606"/>
          <ac:grpSpMkLst>
            <pc:docMk/>
            <pc:sldMk cId="3740260767" sldId="296"/>
            <ac:grpSpMk id="41" creationId="{3773FAF5-C452-4455-9411-D6AF5EBD4CA9}"/>
          </ac:grpSpMkLst>
        </pc:grpChg>
      </pc:sldChg>
      <pc:sldChg chg="addSp delSp modSp mod">
        <pc:chgData name="ELIECER AGUILAR" userId="74647e9a-befb-41cd-89cb-8ec268702c57" providerId="ADAL" clId="{9556C15D-E3BF-457F-A329-E354ECCC4B89}" dt="2022-12-03T18:37:05.527" v="241" actId="207"/>
        <pc:sldMkLst>
          <pc:docMk/>
          <pc:sldMk cId="3734972601" sldId="297"/>
        </pc:sldMkLst>
        <pc:spChg chg="mod">
          <ac:chgData name="ELIECER AGUILAR" userId="74647e9a-befb-41cd-89cb-8ec268702c57" providerId="ADAL" clId="{9556C15D-E3BF-457F-A329-E354ECCC4B89}" dt="2022-12-03T18:36:54.101" v="239" actId="26606"/>
          <ac:spMkLst>
            <pc:docMk/>
            <pc:sldMk cId="3734972601" sldId="297"/>
            <ac:spMk id="2" creationId="{D3CA3EB3-EE79-409E-9961-E25D915A1EC6}"/>
          </ac:spMkLst>
        </pc:spChg>
        <pc:spChg chg="add del">
          <ac:chgData name="ELIECER AGUILAR" userId="74647e9a-befb-41cd-89cb-8ec268702c57" providerId="ADAL" clId="{9556C15D-E3BF-457F-A329-E354ECCC4B89}" dt="2022-12-03T18:36:54.101" v="239" actId="26606"/>
          <ac:spMkLst>
            <pc:docMk/>
            <pc:sldMk cId="3734972601" sldId="297"/>
            <ac:spMk id="13" creationId="{D4771268-CB57-404A-9271-370EB28F6090}"/>
          </ac:spMkLst>
        </pc:spChg>
        <pc:spChg chg="add del">
          <ac:chgData name="ELIECER AGUILAR" userId="74647e9a-befb-41cd-89cb-8ec268702c57" providerId="ADAL" clId="{9556C15D-E3BF-457F-A329-E354ECCC4B89}" dt="2022-12-03T18:36:46.281" v="236" actId="26606"/>
          <ac:spMkLst>
            <pc:docMk/>
            <pc:sldMk cId="3734972601" sldId="297"/>
            <ac:spMk id="18" creationId="{51F77B6A-7F53-4B28-B73D-C8CC899AB221}"/>
          </ac:spMkLst>
        </pc:spChg>
        <pc:spChg chg="add del">
          <ac:chgData name="ELIECER AGUILAR" userId="74647e9a-befb-41cd-89cb-8ec268702c57" providerId="ADAL" clId="{9556C15D-E3BF-457F-A329-E354ECCC4B89}" dt="2022-12-03T18:36:46.281" v="236" actId="26606"/>
          <ac:spMkLst>
            <pc:docMk/>
            <pc:sldMk cId="3734972601" sldId="297"/>
            <ac:spMk id="24" creationId="{F6E412EF-CF39-4C25-85B0-DB30B1B0A8C4}"/>
          </ac:spMkLst>
        </pc:spChg>
        <pc:spChg chg="add del">
          <ac:chgData name="ELIECER AGUILAR" userId="74647e9a-befb-41cd-89cb-8ec268702c57" providerId="ADAL" clId="{9556C15D-E3BF-457F-A329-E354ECCC4B89}" dt="2022-12-03T18:36:46.281" v="236" actId="26606"/>
          <ac:spMkLst>
            <pc:docMk/>
            <pc:sldMk cId="3734972601" sldId="297"/>
            <ac:spMk id="26" creationId="{E8DA6235-17F2-4C9E-88C6-C5D38D8D3C03}"/>
          </ac:spMkLst>
        </pc:spChg>
        <pc:spChg chg="add del">
          <ac:chgData name="ELIECER AGUILAR" userId="74647e9a-befb-41cd-89cb-8ec268702c57" providerId="ADAL" clId="{9556C15D-E3BF-457F-A329-E354ECCC4B89}" dt="2022-12-03T18:36:46.281" v="236" actId="26606"/>
          <ac:spMkLst>
            <pc:docMk/>
            <pc:sldMk cId="3734972601" sldId="297"/>
            <ac:spMk id="28" creationId="{B55DEF71-1741-4489-8E77-46FC5BAA66E2}"/>
          </ac:spMkLst>
        </pc:spChg>
        <pc:spChg chg="add del">
          <ac:chgData name="ELIECER AGUILAR" userId="74647e9a-befb-41cd-89cb-8ec268702c57" providerId="ADAL" clId="{9556C15D-E3BF-457F-A329-E354ECCC4B89}" dt="2022-12-03T18:36:46.281" v="236" actId="26606"/>
          <ac:spMkLst>
            <pc:docMk/>
            <pc:sldMk cId="3734972601" sldId="297"/>
            <ac:spMk id="30" creationId="{82347B6D-A7CC-48EB-861F-917D0D61E3EA}"/>
          </ac:spMkLst>
        </pc:spChg>
        <pc:spChg chg="add del">
          <ac:chgData name="ELIECER AGUILAR" userId="74647e9a-befb-41cd-89cb-8ec268702c57" providerId="ADAL" clId="{9556C15D-E3BF-457F-A329-E354ECCC4B89}" dt="2022-12-03T18:36:46.281" v="236" actId="26606"/>
          <ac:spMkLst>
            <pc:docMk/>
            <pc:sldMk cId="3734972601" sldId="297"/>
            <ac:spMk id="32" creationId="{A7A0A46D-CC9B-4E32-870A-7BC2DF940144}"/>
          </ac:spMkLst>
        </pc:spChg>
        <pc:spChg chg="add del">
          <ac:chgData name="ELIECER AGUILAR" userId="74647e9a-befb-41cd-89cb-8ec268702c57" providerId="ADAL" clId="{9556C15D-E3BF-457F-A329-E354ECCC4B89}" dt="2022-12-03T18:36:46.281" v="236" actId="26606"/>
          <ac:spMkLst>
            <pc:docMk/>
            <pc:sldMk cId="3734972601" sldId="297"/>
            <ac:spMk id="34" creationId="{9178722E-1BD0-427E-BAAE-4F206DAB5818}"/>
          </ac:spMkLst>
        </pc:spChg>
        <pc:spChg chg="add del">
          <ac:chgData name="ELIECER AGUILAR" userId="74647e9a-befb-41cd-89cb-8ec268702c57" providerId="ADAL" clId="{9556C15D-E3BF-457F-A329-E354ECCC4B89}" dt="2022-12-03T18:36:46.281" v="236" actId="26606"/>
          <ac:spMkLst>
            <pc:docMk/>
            <pc:sldMk cId="3734972601" sldId="297"/>
            <ac:spMk id="36" creationId="{A753B935-E3DD-466D-BFAC-68E0BE02D092}"/>
          </ac:spMkLst>
        </pc:spChg>
        <pc:spChg chg="add del">
          <ac:chgData name="ELIECER AGUILAR" userId="74647e9a-befb-41cd-89cb-8ec268702c57" providerId="ADAL" clId="{9556C15D-E3BF-457F-A329-E354ECCC4B89}" dt="2022-12-03T18:36:46.281" v="236" actId="26606"/>
          <ac:spMkLst>
            <pc:docMk/>
            <pc:sldMk cId="3734972601" sldId="297"/>
            <ac:spMk id="38" creationId="{FB034F26-4148-4B59-B493-14D7A9A8BAA9}"/>
          </ac:spMkLst>
        </pc:spChg>
        <pc:spChg chg="add del">
          <ac:chgData name="ELIECER AGUILAR" userId="74647e9a-befb-41cd-89cb-8ec268702c57" providerId="ADAL" clId="{9556C15D-E3BF-457F-A329-E354ECCC4B89}" dt="2022-12-03T18:36:54.044" v="238" actId="26606"/>
          <ac:spMkLst>
            <pc:docMk/>
            <pc:sldMk cId="3734972601" sldId="297"/>
            <ac:spMk id="47" creationId="{51F77B6A-7F53-4B28-B73D-C8CC899AB221}"/>
          </ac:spMkLst>
        </pc:spChg>
        <pc:spChg chg="add del">
          <ac:chgData name="ELIECER AGUILAR" userId="74647e9a-befb-41cd-89cb-8ec268702c57" providerId="ADAL" clId="{9556C15D-E3BF-457F-A329-E354ECCC4B89}" dt="2022-12-03T18:36:54.044" v="238" actId="26606"/>
          <ac:spMkLst>
            <pc:docMk/>
            <pc:sldMk cId="3734972601" sldId="297"/>
            <ac:spMk id="51" creationId="{F6E412EF-CF39-4C25-85B0-DB30B1B0A8C4}"/>
          </ac:spMkLst>
        </pc:spChg>
        <pc:spChg chg="add del">
          <ac:chgData name="ELIECER AGUILAR" userId="74647e9a-befb-41cd-89cb-8ec268702c57" providerId="ADAL" clId="{9556C15D-E3BF-457F-A329-E354ECCC4B89}" dt="2022-12-03T18:36:54.044" v="238" actId="26606"/>
          <ac:spMkLst>
            <pc:docMk/>
            <pc:sldMk cId="3734972601" sldId="297"/>
            <ac:spMk id="52" creationId="{E8DA6235-17F2-4C9E-88C6-C5D38D8D3C03}"/>
          </ac:spMkLst>
        </pc:spChg>
        <pc:spChg chg="add del">
          <ac:chgData name="ELIECER AGUILAR" userId="74647e9a-befb-41cd-89cb-8ec268702c57" providerId="ADAL" clId="{9556C15D-E3BF-457F-A329-E354ECCC4B89}" dt="2022-12-03T18:36:54.044" v="238" actId="26606"/>
          <ac:spMkLst>
            <pc:docMk/>
            <pc:sldMk cId="3734972601" sldId="297"/>
            <ac:spMk id="53" creationId="{B55DEF71-1741-4489-8E77-46FC5BAA66E2}"/>
          </ac:spMkLst>
        </pc:spChg>
        <pc:spChg chg="add del">
          <ac:chgData name="ELIECER AGUILAR" userId="74647e9a-befb-41cd-89cb-8ec268702c57" providerId="ADAL" clId="{9556C15D-E3BF-457F-A329-E354ECCC4B89}" dt="2022-12-03T18:36:54.044" v="238" actId="26606"/>
          <ac:spMkLst>
            <pc:docMk/>
            <pc:sldMk cId="3734972601" sldId="297"/>
            <ac:spMk id="54" creationId="{82347B6D-A7CC-48EB-861F-917D0D61E3EA}"/>
          </ac:spMkLst>
        </pc:spChg>
        <pc:spChg chg="add del">
          <ac:chgData name="ELIECER AGUILAR" userId="74647e9a-befb-41cd-89cb-8ec268702c57" providerId="ADAL" clId="{9556C15D-E3BF-457F-A329-E354ECCC4B89}" dt="2022-12-03T18:36:54.044" v="238" actId="26606"/>
          <ac:spMkLst>
            <pc:docMk/>
            <pc:sldMk cId="3734972601" sldId="297"/>
            <ac:spMk id="55" creationId="{A7A0A46D-CC9B-4E32-870A-7BC2DF940144}"/>
          </ac:spMkLst>
        </pc:spChg>
        <pc:spChg chg="add del">
          <ac:chgData name="ELIECER AGUILAR" userId="74647e9a-befb-41cd-89cb-8ec268702c57" providerId="ADAL" clId="{9556C15D-E3BF-457F-A329-E354ECCC4B89}" dt="2022-12-03T18:36:54.044" v="238" actId="26606"/>
          <ac:spMkLst>
            <pc:docMk/>
            <pc:sldMk cId="3734972601" sldId="297"/>
            <ac:spMk id="56" creationId="{9178722E-1BD0-427E-BAAE-4F206DAB5818}"/>
          </ac:spMkLst>
        </pc:spChg>
        <pc:spChg chg="add del">
          <ac:chgData name="ELIECER AGUILAR" userId="74647e9a-befb-41cd-89cb-8ec268702c57" providerId="ADAL" clId="{9556C15D-E3BF-457F-A329-E354ECCC4B89}" dt="2022-12-03T18:36:54.044" v="238" actId="26606"/>
          <ac:spMkLst>
            <pc:docMk/>
            <pc:sldMk cId="3734972601" sldId="297"/>
            <ac:spMk id="57" creationId="{A753B935-E3DD-466D-BFAC-68E0BE02D092}"/>
          </ac:spMkLst>
        </pc:spChg>
        <pc:spChg chg="add del">
          <ac:chgData name="ELIECER AGUILAR" userId="74647e9a-befb-41cd-89cb-8ec268702c57" providerId="ADAL" clId="{9556C15D-E3BF-457F-A329-E354ECCC4B89}" dt="2022-12-03T18:36:54.044" v="238" actId="26606"/>
          <ac:spMkLst>
            <pc:docMk/>
            <pc:sldMk cId="3734972601" sldId="297"/>
            <ac:spMk id="58" creationId="{FB034F26-4148-4B59-B493-14D7A9A8BAA9}"/>
          </ac:spMkLst>
        </pc:spChg>
        <pc:spChg chg="add">
          <ac:chgData name="ELIECER AGUILAR" userId="74647e9a-befb-41cd-89cb-8ec268702c57" providerId="ADAL" clId="{9556C15D-E3BF-457F-A329-E354ECCC4B89}" dt="2022-12-03T18:36:54.101" v="239" actId="26606"/>
          <ac:spMkLst>
            <pc:docMk/>
            <pc:sldMk cId="3734972601" sldId="297"/>
            <ac:spMk id="66" creationId="{FB5B0058-AF13-4859-B429-4EDDE2A26F7F}"/>
          </ac:spMkLst>
        </pc:spChg>
        <pc:spChg chg="add">
          <ac:chgData name="ELIECER AGUILAR" userId="74647e9a-befb-41cd-89cb-8ec268702c57" providerId="ADAL" clId="{9556C15D-E3BF-457F-A329-E354ECCC4B89}" dt="2022-12-03T18:36:54.101" v="239" actId="26606"/>
          <ac:spMkLst>
            <pc:docMk/>
            <pc:sldMk cId="3734972601" sldId="297"/>
            <ac:spMk id="67" creationId="{1A89CBBC-7743-43D9-A324-25CB472E9B2E}"/>
          </ac:spMkLst>
        </pc:spChg>
        <pc:grpChg chg="add del">
          <ac:chgData name="ELIECER AGUILAR" userId="74647e9a-befb-41cd-89cb-8ec268702c57" providerId="ADAL" clId="{9556C15D-E3BF-457F-A329-E354ECCC4B89}" dt="2022-12-03T18:36:46.281" v="236" actId="26606"/>
          <ac:grpSpMkLst>
            <pc:docMk/>
            <pc:sldMk cId="3734972601" sldId="297"/>
            <ac:grpSpMk id="20" creationId="{2515629F-0D83-4A44-A125-CD50FC660AB4}"/>
          </ac:grpSpMkLst>
        </pc:grpChg>
        <pc:grpChg chg="add del">
          <ac:chgData name="ELIECER AGUILAR" userId="74647e9a-befb-41cd-89cb-8ec268702c57" providerId="ADAL" clId="{9556C15D-E3BF-457F-A329-E354ECCC4B89}" dt="2022-12-03T18:36:46.281" v="236" actId="26606"/>
          <ac:grpSpMkLst>
            <pc:docMk/>
            <pc:sldMk cId="3734972601" sldId="297"/>
            <ac:grpSpMk id="40" creationId="{5E6BB5FD-DB7B-4BE3-BA45-1EF042115ED5}"/>
          </ac:grpSpMkLst>
        </pc:grpChg>
        <pc:grpChg chg="add del">
          <ac:chgData name="ELIECER AGUILAR" userId="74647e9a-befb-41cd-89cb-8ec268702c57" providerId="ADAL" clId="{9556C15D-E3BF-457F-A329-E354ECCC4B89}" dt="2022-12-03T18:36:54.044" v="238" actId="26606"/>
          <ac:grpSpMkLst>
            <pc:docMk/>
            <pc:sldMk cId="3734972601" sldId="297"/>
            <ac:grpSpMk id="48" creationId="{2515629F-0D83-4A44-A125-CD50FC660AB4}"/>
          </ac:grpSpMkLst>
        </pc:grpChg>
        <pc:grpChg chg="add del">
          <ac:chgData name="ELIECER AGUILAR" userId="74647e9a-befb-41cd-89cb-8ec268702c57" providerId="ADAL" clId="{9556C15D-E3BF-457F-A329-E354ECCC4B89}" dt="2022-12-03T18:36:54.044" v="238" actId="26606"/>
          <ac:grpSpMkLst>
            <pc:docMk/>
            <pc:sldMk cId="3734972601" sldId="297"/>
            <ac:grpSpMk id="59" creationId="{5E6BB5FD-DB7B-4BE3-BA45-1EF042115ED5}"/>
          </ac:grpSpMkLst>
        </pc:grpChg>
        <pc:graphicFrameChg chg="add mod modGraphic">
          <ac:chgData name="ELIECER AGUILAR" userId="74647e9a-befb-41cd-89cb-8ec268702c57" providerId="ADAL" clId="{9556C15D-E3BF-457F-A329-E354ECCC4B89}" dt="2022-12-03T18:37:05.527" v="241" actId="207"/>
          <ac:graphicFrameMkLst>
            <pc:docMk/>
            <pc:sldMk cId="3734972601" sldId="297"/>
            <ac:graphicFrameMk id="4" creationId="{B120A49D-FC5E-4FB9-9F37-696C8C3E9BEB}"/>
          </ac:graphicFrameMkLst>
        </pc:graphicFrameChg>
      </pc:sldChg>
      <pc:sldChg chg="addSp delSp modSp mod">
        <pc:chgData name="ELIECER AGUILAR" userId="74647e9a-befb-41cd-89cb-8ec268702c57" providerId="ADAL" clId="{9556C15D-E3BF-457F-A329-E354ECCC4B89}" dt="2022-12-03T18:38:09.960" v="252" actId="26606"/>
        <pc:sldMkLst>
          <pc:docMk/>
          <pc:sldMk cId="3675992911" sldId="298"/>
        </pc:sldMkLst>
        <pc:spChg chg="mod">
          <ac:chgData name="ELIECER AGUILAR" userId="74647e9a-befb-41cd-89cb-8ec268702c57" providerId="ADAL" clId="{9556C15D-E3BF-457F-A329-E354ECCC4B89}" dt="2022-12-03T18:38:09.960" v="252" actId="26606"/>
          <ac:spMkLst>
            <pc:docMk/>
            <pc:sldMk cId="3675992911" sldId="298"/>
            <ac:spMk id="2" creationId="{633CCB70-6CAE-4F10-ADBA-A71A443684D2}"/>
          </ac:spMkLst>
        </pc:spChg>
        <pc:spChg chg="add del">
          <ac:chgData name="ELIECER AGUILAR" userId="74647e9a-befb-41cd-89cb-8ec268702c57" providerId="ADAL" clId="{9556C15D-E3BF-457F-A329-E354ECCC4B89}" dt="2022-12-03T18:37:39.346" v="244" actId="26606"/>
          <ac:spMkLst>
            <pc:docMk/>
            <pc:sldMk cId="3675992911" sldId="298"/>
            <ac:spMk id="3" creationId="{B96408D9-D65D-4B74-AC97-2F2E89F59ED0}"/>
          </ac:spMkLst>
        </pc:spChg>
        <pc:spChg chg="add del">
          <ac:chgData name="ELIECER AGUILAR" userId="74647e9a-befb-41cd-89cb-8ec268702c57" providerId="ADAL" clId="{9556C15D-E3BF-457F-A329-E354ECCC4B89}" dt="2022-12-03T18:37:39.346" v="244" actId="26606"/>
          <ac:spMkLst>
            <pc:docMk/>
            <pc:sldMk cId="3675992911" sldId="298"/>
            <ac:spMk id="8" creationId="{2B566528-1B12-4246-9431-5C2D7D081168}"/>
          </ac:spMkLst>
        </pc:spChg>
        <pc:spChg chg="add del">
          <ac:chgData name="ELIECER AGUILAR" userId="74647e9a-befb-41cd-89cb-8ec268702c57" providerId="ADAL" clId="{9556C15D-E3BF-457F-A329-E354ECCC4B89}" dt="2022-12-03T18:37:39.346" v="244" actId="26606"/>
          <ac:spMkLst>
            <pc:docMk/>
            <pc:sldMk cId="3675992911" sldId="298"/>
            <ac:spMk id="10" creationId="{2E80C965-DB6D-4F81-9E9E-B027384D0BD6}"/>
          </ac:spMkLst>
        </pc:spChg>
        <pc:spChg chg="add del">
          <ac:chgData name="ELIECER AGUILAR" userId="74647e9a-befb-41cd-89cb-8ec268702c57" providerId="ADAL" clId="{9556C15D-E3BF-457F-A329-E354ECCC4B89}" dt="2022-12-03T18:37:39.346" v="244" actId="26606"/>
          <ac:spMkLst>
            <pc:docMk/>
            <pc:sldMk cId="3675992911" sldId="298"/>
            <ac:spMk id="12" creationId="{A580F890-B085-4E95-96AA-55AEBEC5CE6E}"/>
          </ac:spMkLst>
        </pc:spChg>
        <pc:spChg chg="add del">
          <ac:chgData name="ELIECER AGUILAR" userId="74647e9a-befb-41cd-89cb-8ec268702c57" providerId="ADAL" clId="{9556C15D-E3BF-457F-A329-E354ECCC4B89}" dt="2022-12-03T18:37:39.346" v="244" actId="26606"/>
          <ac:spMkLst>
            <pc:docMk/>
            <pc:sldMk cId="3675992911" sldId="298"/>
            <ac:spMk id="14" creationId="{D3F51FEB-38FB-4F6C-9F7B-2F2AFAB65463}"/>
          </ac:spMkLst>
        </pc:spChg>
        <pc:spChg chg="add del">
          <ac:chgData name="ELIECER AGUILAR" userId="74647e9a-befb-41cd-89cb-8ec268702c57" providerId="ADAL" clId="{9556C15D-E3BF-457F-A329-E354ECCC4B89}" dt="2022-12-03T18:37:39.346" v="244" actId="26606"/>
          <ac:spMkLst>
            <pc:docMk/>
            <pc:sldMk cId="3675992911" sldId="298"/>
            <ac:spMk id="16" creationId="{1E547BA6-BAE0-43BB-A7CA-60F69CE252F0}"/>
          </ac:spMkLst>
        </pc:spChg>
        <pc:spChg chg="add del">
          <ac:chgData name="ELIECER AGUILAR" userId="74647e9a-befb-41cd-89cb-8ec268702c57" providerId="ADAL" clId="{9556C15D-E3BF-457F-A329-E354ECCC4B89}" dt="2022-12-03T18:38:09.960" v="252" actId="26606"/>
          <ac:spMkLst>
            <pc:docMk/>
            <pc:sldMk cId="3675992911" sldId="298"/>
            <ac:spMk id="21" creationId="{B775CD93-9DF2-48CB-9F57-1BCA9A46C7FA}"/>
          </ac:spMkLst>
        </pc:spChg>
        <pc:spChg chg="add del">
          <ac:chgData name="ELIECER AGUILAR" userId="74647e9a-befb-41cd-89cb-8ec268702c57" providerId="ADAL" clId="{9556C15D-E3BF-457F-A329-E354ECCC4B89}" dt="2022-12-03T18:37:39.332" v="243" actId="26606"/>
          <ac:spMkLst>
            <pc:docMk/>
            <pc:sldMk cId="3675992911" sldId="298"/>
            <ac:spMk id="22" creationId="{56E9B3E6-E277-4D68-BA48-9CB43FFBD6E2}"/>
          </ac:spMkLst>
        </pc:spChg>
        <pc:spChg chg="add del">
          <ac:chgData name="ELIECER AGUILAR" userId="74647e9a-befb-41cd-89cb-8ec268702c57" providerId="ADAL" clId="{9556C15D-E3BF-457F-A329-E354ECCC4B89}" dt="2022-12-03T18:38:09.960" v="252" actId="26606"/>
          <ac:spMkLst>
            <pc:docMk/>
            <pc:sldMk cId="3675992911" sldId="298"/>
            <ac:spMk id="23" creationId="{6166C6D1-23AC-49C4-BA07-238E4E9F8CEB}"/>
          </ac:spMkLst>
        </pc:spChg>
        <pc:spChg chg="add del">
          <ac:chgData name="ELIECER AGUILAR" userId="74647e9a-befb-41cd-89cb-8ec268702c57" providerId="ADAL" clId="{9556C15D-E3BF-457F-A329-E354ECCC4B89}" dt="2022-12-03T18:37:39.332" v="243" actId="26606"/>
          <ac:spMkLst>
            <pc:docMk/>
            <pc:sldMk cId="3675992911" sldId="298"/>
            <ac:spMk id="29" creationId="{D5B0017B-2ECA-49AF-B397-DC140825DF8D}"/>
          </ac:spMkLst>
        </pc:spChg>
        <pc:spChg chg="add del">
          <ac:chgData name="ELIECER AGUILAR" userId="74647e9a-befb-41cd-89cb-8ec268702c57" providerId="ADAL" clId="{9556C15D-E3BF-457F-A329-E354ECCC4B89}" dt="2022-12-03T18:38:09.960" v="252" actId="26606"/>
          <ac:spMkLst>
            <pc:docMk/>
            <pc:sldMk cId="3675992911" sldId="298"/>
            <ac:spMk id="33" creationId="{1C091803-41C2-48E0-9228-5148460C7479}"/>
          </ac:spMkLst>
        </pc:spChg>
        <pc:spChg chg="add mod">
          <ac:chgData name="ELIECER AGUILAR" userId="74647e9a-befb-41cd-89cb-8ec268702c57" providerId="ADAL" clId="{9556C15D-E3BF-457F-A329-E354ECCC4B89}" dt="2022-12-03T18:38:09.960" v="252" actId="26606"/>
          <ac:spMkLst>
            <pc:docMk/>
            <pc:sldMk cId="3675992911" sldId="298"/>
            <ac:spMk id="34" creationId="{B96408D9-D65D-4B74-AC97-2F2E89F59ED0}"/>
          </ac:spMkLst>
        </pc:spChg>
        <pc:spChg chg="add del">
          <ac:chgData name="ELIECER AGUILAR" userId="74647e9a-befb-41cd-89cb-8ec268702c57" providerId="ADAL" clId="{9556C15D-E3BF-457F-A329-E354ECCC4B89}" dt="2022-12-03T18:38:02.994" v="247" actId="26606"/>
          <ac:spMkLst>
            <pc:docMk/>
            <pc:sldMk cId="3675992911" sldId="298"/>
            <ac:spMk id="39" creationId="{E8A8EAB8-D2FF-444D-B34B-7D32F106AD0E}"/>
          </ac:spMkLst>
        </pc:spChg>
        <pc:spChg chg="add del">
          <ac:chgData name="ELIECER AGUILAR" userId="74647e9a-befb-41cd-89cb-8ec268702c57" providerId="ADAL" clId="{9556C15D-E3BF-457F-A329-E354ECCC4B89}" dt="2022-12-03T18:38:05.337" v="249" actId="26606"/>
          <ac:spMkLst>
            <pc:docMk/>
            <pc:sldMk cId="3675992911" sldId="298"/>
            <ac:spMk id="45" creationId="{A7AE9375-4664-4DB2-922D-2782A6E439AC}"/>
          </ac:spMkLst>
        </pc:spChg>
        <pc:spChg chg="add del">
          <ac:chgData name="ELIECER AGUILAR" userId="74647e9a-befb-41cd-89cb-8ec268702c57" providerId="ADAL" clId="{9556C15D-E3BF-457F-A329-E354ECCC4B89}" dt="2022-12-03T18:38:05.337" v="249" actId="26606"/>
          <ac:spMkLst>
            <pc:docMk/>
            <pc:sldMk cId="3675992911" sldId="298"/>
            <ac:spMk id="46" creationId="{C2C57604-0CFD-4023-B9BD-107166A25317}"/>
          </ac:spMkLst>
        </pc:spChg>
        <pc:spChg chg="add del">
          <ac:chgData name="ELIECER AGUILAR" userId="74647e9a-befb-41cd-89cb-8ec268702c57" providerId="ADAL" clId="{9556C15D-E3BF-457F-A329-E354ECCC4B89}" dt="2022-12-03T18:38:09.935" v="251" actId="26606"/>
          <ac:spMkLst>
            <pc:docMk/>
            <pc:sldMk cId="3675992911" sldId="298"/>
            <ac:spMk id="59" creationId="{5A0118C5-4F8D-4CF4-BADD-53FEACC6C42A}"/>
          </ac:spMkLst>
        </pc:spChg>
        <pc:spChg chg="add del">
          <ac:chgData name="ELIECER AGUILAR" userId="74647e9a-befb-41cd-89cb-8ec268702c57" providerId="ADAL" clId="{9556C15D-E3BF-457F-A329-E354ECCC4B89}" dt="2022-12-03T18:38:09.935" v="251" actId="26606"/>
          <ac:spMkLst>
            <pc:docMk/>
            <pc:sldMk cId="3675992911" sldId="298"/>
            <ac:spMk id="60" creationId="{EC11F68A-CC71-4196-BBF3-20CDCD75D4E6}"/>
          </ac:spMkLst>
        </pc:spChg>
        <pc:spChg chg="add del">
          <ac:chgData name="ELIECER AGUILAR" userId="74647e9a-befb-41cd-89cb-8ec268702c57" providerId="ADAL" clId="{9556C15D-E3BF-457F-A329-E354ECCC4B89}" dt="2022-12-03T18:38:09.935" v="251" actId="26606"/>
          <ac:spMkLst>
            <pc:docMk/>
            <pc:sldMk cId="3675992911" sldId="298"/>
            <ac:spMk id="62" creationId="{085F9950-F10E-4E64-962B-F70345789875}"/>
          </ac:spMkLst>
        </pc:spChg>
        <pc:spChg chg="add">
          <ac:chgData name="ELIECER AGUILAR" userId="74647e9a-befb-41cd-89cb-8ec268702c57" providerId="ADAL" clId="{9556C15D-E3BF-457F-A329-E354ECCC4B89}" dt="2022-12-03T18:38:09.960" v="252" actId="26606"/>
          <ac:spMkLst>
            <pc:docMk/>
            <pc:sldMk cId="3675992911" sldId="298"/>
            <ac:spMk id="69" creationId="{5A0118C5-4F8D-4CF4-BADD-53FEACC6C42A}"/>
          </ac:spMkLst>
        </pc:spChg>
        <pc:spChg chg="add">
          <ac:chgData name="ELIECER AGUILAR" userId="74647e9a-befb-41cd-89cb-8ec268702c57" providerId="ADAL" clId="{9556C15D-E3BF-457F-A329-E354ECCC4B89}" dt="2022-12-03T18:38:09.960" v="252" actId="26606"/>
          <ac:spMkLst>
            <pc:docMk/>
            <pc:sldMk cId="3675992911" sldId="298"/>
            <ac:spMk id="70" creationId="{CAEBFCD5-5356-4326-8D39-8235A46CD7B2}"/>
          </ac:spMkLst>
        </pc:spChg>
        <pc:spChg chg="add">
          <ac:chgData name="ELIECER AGUILAR" userId="74647e9a-befb-41cd-89cb-8ec268702c57" providerId="ADAL" clId="{9556C15D-E3BF-457F-A329-E354ECCC4B89}" dt="2022-12-03T18:38:09.960" v="252" actId="26606"/>
          <ac:spMkLst>
            <pc:docMk/>
            <pc:sldMk cId="3675992911" sldId="298"/>
            <ac:spMk id="71" creationId="{F6814848-248A-47DD-88E0-95099D951EF8}"/>
          </ac:spMkLst>
        </pc:spChg>
        <pc:spChg chg="add">
          <ac:chgData name="ELIECER AGUILAR" userId="74647e9a-befb-41cd-89cb-8ec268702c57" providerId="ADAL" clId="{9556C15D-E3BF-457F-A329-E354ECCC4B89}" dt="2022-12-03T18:38:09.960" v="252" actId="26606"/>
          <ac:spMkLst>
            <pc:docMk/>
            <pc:sldMk cId="3675992911" sldId="298"/>
            <ac:spMk id="72" creationId="{718BDA89-0D2C-4C4E-99F6-D7A220FE48D3}"/>
          </ac:spMkLst>
        </pc:spChg>
        <pc:spChg chg="add">
          <ac:chgData name="ELIECER AGUILAR" userId="74647e9a-befb-41cd-89cb-8ec268702c57" providerId="ADAL" clId="{9556C15D-E3BF-457F-A329-E354ECCC4B89}" dt="2022-12-03T18:38:09.960" v="252" actId="26606"/>
          <ac:spMkLst>
            <pc:docMk/>
            <pc:sldMk cId="3675992911" sldId="298"/>
            <ac:spMk id="76" creationId="{7CE98B01-ED41-482F-AFA1-19C7FA7C04A7}"/>
          </ac:spMkLst>
        </pc:spChg>
        <pc:spChg chg="add">
          <ac:chgData name="ELIECER AGUILAR" userId="74647e9a-befb-41cd-89cb-8ec268702c57" providerId="ADAL" clId="{9556C15D-E3BF-457F-A329-E354ECCC4B89}" dt="2022-12-03T18:38:09.960" v="252" actId="26606"/>
          <ac:spMkLst>
            <pc:docMk/>
            <pc:sldMk cId="3675992911" sldId="298"/>
            <ac:spMk id="77" creationId="{B9CABDD0-8DF6-4974-A224-9A2A81778003}"/>
          </ac:spMkLst>
        </pc:spChg>
        <pc:grpChg chg="add del">
          <ac:chgData name="ELIECER AGUILAR" userId="74647e9a-befb-41cd-89cb-8ec268702c57" providerId="ADAL" clId="{9556C15D-E3BF-457F-A329-E354ECCC4B89}" dt="2022-12-03T18:37:39.332" v="243" actId="26606"/>
          <ac:grpSpMkLst>
            <pc:docMk/>
            <pc:sldMk cId="3675992911" sldId="298"/>
            <ac:grpSpMk id="24" creationId="{AE1C45F0-260A-458C-96ED-C1F6D2151219}"/>
          </ac:grpSpMkLst>
        </pc:grpChg>
        <pc:grpChg chg="add del">
          <ac:chgData name="ELIECER AGUILAR" userId="74647e9a-befb-41cd-89cb-8ec268702c57" providerId="ADAL" clId="{9556C15D-E3BF-457F-A329-E354ECCC4B89}" dt="2022-12-03T18:38:09.935" v="251" actId="26606"/>
          <ac:grpSpMkLst>
            <pc:docMk/>
            <pc:sldMk cId="3675992911" sldId="298"/>
            <ac:grpSpMk id="61" creationId="{1E8369D0-2C3B-4E27-AC6C-A246AC28CDA1}"/>
          </ac:grpSpMkLst>
        </pc:grpChg>
        <pc:grpChg chg="add del">
          <ac:chgData name="ELIECER AGUILAR" userId="74647e9a-befb-41cd-89cb-8ec268702c57" providerId="ADAL" clId="{9556C15D-E3BF-457F-A329-E354ECCC4B89}" dt="2022-12-03T18:38:09.935" v="251" actId="26606"/>
          <ac:grpSpMkLst>
            <pc:docMk/>
            <pc:sldMk cId="3675992911" sldId="298"/>
            <ac:grpSpMk id="64" creationId="{C6F74901-2A71-43C3-837C-27CCD6B6D636}"/>
          </ac:grpSpMkLst>
        </pc:grpChg>
        <pc:grpChg chg="add">
          <ac:chgData name="ELIECER AGUILAR" userId="74647e9a-befb-41cd-89cb-8ec268702c57" providerId="ADAL" clId="{9556C15D-E3BF-457F-A329-E354ECCC4B89}" dt="2022-12-03T18:38:09.960" v="252" actId="26606"/>
          <ac:grpSpMkLst>
            <pc:docMk/>
            <pc:sldMk cId="3675992911" sldId="298"/>
            <ac:grpSpMk id="73" creationId="{6B67BE95-96EF-433C-9F29-B0732AA6B6AC}"/>
          </ac:grpSpMkLst>
        </pc:grpChg>
        <pc:grpChg chg="add">
          <ac:chgData name="ELIECER AGUILAR" userId="74647e9a-befb-41cd-89cb-8ec268702c57" providerId="ADAL" clId="{9556C15D-E3BF-457F-A329-E354ECCC4B89}" dt="2022-12-03T18:38:09.960" v="252" actId="26606"/>
          <ac:grpSpMkLst>
            <pc:docMk/>
            <pc:sldMk cId="3675992911" sldId="298"/>
            <ac:grpSpMk id="78" creationId="{D6E8B984-55B9-4A62-A043-997D00F0AE09}"/>
          </ac:grpSpMkLst>
        </pc:grpChg>
        <pc:graphicFrameChg chg="add del">
          <ac:chgData name="ELIECER AGUILAR" userId="74647e9a-befb-41cd-89cb-8ec268702c57" providerId="ADAL" clId="{9556C15D-E3BF-457F-A329-E354ECCC4B89}" dt="2022-12-03T18:37:39.332" v="243" actId="26606"/>
          <ac:graphicFrameMkLst>
            <pc:docMk/>
            <pc:sldMk cId="3675992911" sldId="298"/>
            <ac:graphicFrameMk id="18" creationId="{1A2803E8-D85E-5057-5912-5E200F299D6C}"/>
          </ac:graphicFrameMkLst>
        </pc:graphicFrameChg>
        <pc:cxnChg chg="add del">
          <ac:chgData name="ELIECER AGUILAR" userId="74647e9a-befb-41cd-89cb-8ec268702c57" providerId="ADAL" clId="{9556C15D-E3BF-457F-A329-E354ECCC4B89}" dt="2022-12-03T18:37:39.332" v="243" actId="26606"/>
          <ac:cxnSpMkLst>
            <pc:docMk/>
            <pc:sldMk cId="3675992911" sldId="298"/>
            <ac:cxnSpMk id="31" creationId="{6CF1BAF6-AD41-4082-B212-8A1F9A2E8779}"/>
          </ac:cxnSpMkLst>
        </pc:cxnChg>
        <pc:cxnChg chg="add del">
          <ac:chgData name="ELIECER AGUILAR" userId="74647e9a-befb-41cd-89cb-8ec268702c57" providerId="ADAL" clId="{9556C15D-E3BF-457F-A329-E354ECCC4B89}" dt="2022-12-03T18:38:02.994" v="247" actId="26606"/>
          <ac:cxnSpMkLst>
            <pc:docMk/>
            <pc:sldMk cId="3675992911" sldId="298"/>
            <ac:cxnSpMk id="41" creationId="{067633D1-6EE6-4118-B9F0-B363477BEE7A}"/>
          </ac:cxnSpMkLst>
        </pc:cxnChg>
        <pc:cxnChg chg="add del">
          <ac:chgData name="ELIECER AGUILAR" userId="74647e9a-befb-41cd-89cb-8ec268702c57" providerId="ADAL" clId="{9556C15D-E3BF-457F-A329-E354ECCC4B89}" dt="2022-12-03T18:38:02.994" v="247" actId="26606"/>
          <ac:cxnSpMkLst>
            <pc:docMk/>
            <pc:sldMk cId="3675992911" sldId="298"/>
            <ac:cxnSpMk id="43" creationId="{4AD7FFC6-42A9-49CB-B5E9-B3F6B038331B}"/>
          </ac:cxnSpMkLst>
        </pc:cxnChg>
      </pc:sldChg>
      <pc:sldChg chg="addSp delSp modSp mod setClrOvrMap">
        <pc:chgData name="ELIECER AGUILAR" userId="74647e9a-befb-41cd-89cb-8ec268702c57" providerId="ADAL" clId="{9556C15D-E3BF-457F-A329-E354ECCC4B89}" dt="2022-12-03T18:39:47.627" v="264" actId="26606"/>
        <pc:sldMkLst>
          <pc:docMk/>
          <pc:sldMk cId="730268602" sldId="299"/>
        </pc:sldMkLst>
        <pc:spChg chg="mod">
          <ac:chgData name="ELIECER AGUILAR" userId="74647e9a-befb-41cd-89cb-8ec268702c57" providerId="ADAL" clId="{9556C15D-E3BF-457F-A329-E354ECCC4B89}" dt="2022-12-03T18:39:47.627" v="264" actId="26606"/>
          <ac:spMkLst>
            <pc:docMk/>
            <pc:sldMk cId="730268602" sldId="299"/>
            <ac:spMk id="2" creationId="{34C224BF-D73D-4ACA-9B2D-84CB7EAFDD97}"/>
          </ac:spMkLst>
        </pc:spChg>
        <pc:spChg chg="mod">
          <ac:chgData name="ELIECER AGUILAR" userId="74647e9a-befb-41cd-89cb-8ec268702c57" providerId="ADAL" clId="{9556C15D-E3BF-457F-A329-E354ECCC4B89}" dt="2022-12-03T18:39:47.627" v="264" actId="26606"/>
          <ac:spMkLst>
            <pc:docMk/>
            <pc:sldMk cId="730268602" sldId="299"/>
            <ac:spMk id="3" creationId="{E6441BFF-4E8F-4048-BF5E-D0BD5577E696}"/>
          </ac:spMkLst>
        </pc:spChg>
        <pc:spChg chg="add del">
          <ac:chgData name="ELIECER AGUILAR" userId="74647e9a-befb-41cd-89cb-8ec268702c57" providerId="ADAL" clId="{9556C15D-E3BF-457F-A329-E354ECCC4B89}" dt="2022-12-03T18:38:38.166" v="255" actId="26606"/>
          <ac:spMkLst>
            <pc:docMk/>
            <pc:sldMk cId="730268602" sldId="299"/>
            <ac:spMk id="8" creationId="{46D6306C-ED4F-4AAE-B4A5-EEA6AFAD726E}"/>
          </ac:spMkLst>
        </pc:spChg>
        <pc:spChg chg="add del">
          <ac:chgData name="ELIECER AGUILAR" userId="74647e9a-befb-41cd-89cb-8ec268702c57" providerId="ADAL" clId="{9556C15D-E3BF-457F-A329-E354ECCC4B89}" dt="2022-12-03T18:38:38.166" v="255" actId="26606"/>
          <ac:spMkLst>
            <pc:docMk/>
            <pc:sldMk cId="730268602" sldId="299"/>
            <ac:spMk id="10" creationId="{0EC5361D-F897-4856-B945-0455A365EB24}"/>
          </ac:spMkLst>
        </pc:spChg>
        <pc:spChg chg="add del">
          <ac:chgData name="ELIECER AGUILAR" userId="74647e9a-befb-41cd-89cb-8ec268702c57" providerId="ADAL" clId="{9556C15D-E3BF-457F-A329-E354ECCC4B89}" dt="2022-12-03T18:38:38.166" v="255" actId="26606"/>
          <ac:spMkLst>
            <pc:docMk/>
            <pc:sldMk cId="730268602" sldId="299"/>
            <ac:spMk id="12" creationId="{4508C0C5-2268-42B5-B3C8-4D0899E05F8C}"/>
          </ac:spMkLst>
        </pc:spChg>
        <pc:spChg chg="add del">
          <ac:chgData name="ELIECER AGUILAR" userId="74647e9a-befb-41cd-89cb-8ec268702c57" providerId="ADAL" clId="{9556C15D-E3BF-457F-A329-E354ECCC4B89}" dt="2022-12-03T18:38:38.166" v="255" actId="26606"/>
          <ac:spMkLst>
            <pc:docMk/>
            <pc:sldMk cId="730268602" sldId="299"/>
            <ac:spMk id="14" creationId="{141ACBDB-38F8-4B34-8183-BD95B4E55A62}"/>
          </ac:spMkLst>
        </pc:spChg>
        <pc:spChg chg="add del">
          <ac:chgData name="ELIECER AGUILAR" userId="74647e9a-befb-41cd-89cb-8ec268702c57" providerId="ADAL" clId="{9556C15D-E3BF-457F-A329-E354ECCC4B89}" dt="2022-12-03T18:38:38.166" v="255" actId="26606"/>
          <ac:spMkLst>
            <pc:docMk/>
            <pc:sldMk cId="730268602" sldId="299"/>
            <ac:spMk id="16" creationId="{DE00DB52-3455-4E2F-867B-A6D0516E175B}"/>
          </ac:spMkLst>
        </pc:spChg>
        <pc:spChg chg="add del">
          <ac:chgData name="ELIECER AGUILAR" userId="74647e9a-befb-41cd-89cb-8ec268702c57" providerId="ADAL" clId="{9556C15D-E3BF-457F-A329-E354ECCC4B89}" dt="2022-12-03T18:38:38.166" v="255" actId="26606"/>
          <ac:spMkLst>
            <pc:docMk/>
            <pc:sldMk cId="730268602" sldId="299"/>
            <ac:spMk id="18" creationId="{9E914C83-E0D8-4953-92D5-169D28CB43AE}"/>
          </ac:spMkLst>
        </pc:spChg>
        <pc:spChg chg="add del">
          <ac:chgData name="ELIECER AGUILAR" userId="74647e9a-befb-41cd-89cb-8ec268702c57" providerId="ADAL" clId="{9556C15D-E3BF-457F-A329-E354ECCC4B89}" dt="2022-12-03T18:38:38.166" v="255" actId="26606"/>
          <ac:spMkLst>
            <pc:docMk/>
            <pc:sldMk cId="730268602" sldId="299"/>
            <ac:spMk id="20" creationId="{3512E083-F550-46AF-8490-767ECFD00CB7}"/>
          </ac:spMkLst>
        </pc:spChg>
        <pc:spChg chg="add del">
          <ac:chgData name="ELIECER AGUILAR" userId="74647e9a-befb-41cd-89cb-8ec268702c57" providerId="ADAL" clId="{9556C15D-E3BF-457F-A329-E354ECCC4B89}" dt="2022-12-03T18:38:38.134" v="254" actId="26606"/>
          <ac:spMkLst>
            <pc:docMk/>
            <pc:sldMk cId="730268602" sldId="299"/>
            <ac:spMk id="25" creationId="{5A0118C5-4F8D-4CF4-BADD-53FEACC6C42A}"/>
          </ac:spMkLst>
        </pc:spChg>
        <pc:spChg chg="add del">
          <ac:chgData name="ELIECER AGUILAR" userId="74647e9a-befb-41cd-89cb-8ec268702c57" providerId="ADAL" clId="{9556C15D-E3BF-457F-A329-E354ECCC4B89}" dt="2022-12-03T18:39:37.447" v="262" actId="26606"/>
          <ac:spMkLst>
            <pc:docMk/>
            <pc:sldMk cId="730268602" sldId="299"/>
            <ac:spMk id="26" creationId="{C5E6CFF1-2F42-4E10-9A97-F116F46F53FE}"/>
          </ac:spMkLst>
        </pc:spChg>
        <pc:spChg chg="add del">
          <ac:chgData name="ELIECER AGUILAR" userId="74647e9a-befb-41cd-89cb-8ec268702c57" providerId="ADAL" clId="{9556C15D-E3BF-457F-A329-E354ECCC4B89}" dt="2022-12-03T18:38:38.134" v="254" actId="26606"/>
          <ac:spMkLst>
            <pc:docMk/>
            <pc:sldMk cId="730268602" sldId="299"/>
            <ac:spMk id="46" creationId="{EC11F68A-CC71-4196-BBF3-20CDCD75D4E6}"/>
          </ac:spMkLst>
        </pc:spChg>
        <pc:spChg chg="add del">
          <ac:chgData name="ELIECER AGUILAR" userId="74647e9a-befb-41cd-89cb-8ec268702c57" providerId="ADAL" clId="{9556C15D-E3BF-457F-A329-E354ECCC4B89}" dt="2022-12-03T18:38:38.134" v="254" actId="26606"/>
          <ac:spMkLst>
            <pc:docMk/>
            <pc:sldMk cId="730268602" sldId="299"/>
            <ac:spMk id="48" creationId="{085F9950-F10E-4E64-962B-F70345789875}"/>
          </ac:spMkLst>
        </pc:spChg>
        <pc:spChg chg="add del">
          <ac:chgData name="ELIECER AGUILAR" userId="74647e9a-befb-41cd-89cb-8ec268702c57" providerId="ADAL" clId="{9556C15D-E3BF-457F-A329-E354ECCC4B89}" dt="2022-12-03T18:39:37.395" v="261" actId="26606"/>
          <ac:spMkLst>
            <pc:docMk/>
            <pc:sldMk cId="730268602" sldId="299"/>
            <ac:spMk id="55" creationId="{375B19E4-0108-41C4-8DB1-11BAE0B49D9B}"/>
          </ac:spMkLst>
        </pc:spChg>
        <pc:spChg chg="add del">
          <ac:chgData name="ELIECER AGUILAR" userId="74647e9a-befb-41cd-89cb-8ec268702c57" providerId="ADAL" clId="{9556C15D-E3BF-457F-A329-E354ECCC4B89}" dt="2022-12-03T18:39:47.627" v="264" actId="26606"/>
          <ac:spMkLst>
            <pc:docMk/>
            <pc:sldMk cId="730268602" sldId="299"/>
            <ac:spMk id="61" creationId="{79AFCB35-9C04-4524-A0B1-57FF6865D013}"/>
          </ac:spMkLst>
        </pc:spChg>
        <pc:spChg chg="add del">
          <ac:chgData name="ELIECER AGUILAR" userId="74647e9a-befb-41cd-89cb-8ec268702c57" providerId="ADAL" clId="{9556C15D-E3BF-457F-A329-E354ECCC4B89}" dt="2022-12-03T18:39:47.627" v="264" actId="26606"/>
          <ac:spMkLst>
            <pc:docMk/>
            <pc:sldMk cId="730268602" sldId="299"/>
            <ac:spMk id="62" creationId="{5A0118C5-4F8D-4CF4-BADD-53FEACC6C42A}"/>
          </ac:spMkLst>
        </pc:spChg>
        <pc:spChg chg="add del">
          <ac:chgData name="ELIECER AGUILAR" userId="74647e9a-befb-41cd-89cb-8ec268702c57" providerId="ADAL" clId="{9556C15D-E3BF-457F-A329-E354ECCC4B89}" dt="2022-12-03T18:39:47.627" v="264" actId="26606"/>
          <ac:spMkLst>
            <pc:docMk/>
            <pc:sldMk cId="730268602" sldId="299"/>
            <ac:spMk id="63" creationId="{D11AD2AD-0BA0-4DD3-8EEA-84686A0E718C}"/>
          </ac:spMkLst>
        </pc:spChg>
        <pc:spChg chg="add del">
          <ac:chgData name="ELIECER AGUILAR" userId="74647e9a-befb-41cd-89cb-8ec268702c57" providerId="ADAL" clId="{9556C15D-E3BF-457F-A329-E354ECCC4B89}" dt="2022-12-03T18:39:47.627" v="264" actId="26606"/>
          <ac:spMkLst>
            <pc:docMk/>
            <pc:sldMk cId="730268602" sldId="299"/>
            <ac:spMk id="64" creationId="{3C1D1FA3-6212-4B97-9B1E-C7F81247C2B9}"/>
          </ac:spMkLst>
        </pc:spChg>
        <pc:spChg chg="add del">
          <ac:chgData name="ELIECER AGUILAR" userId="74647e9a-befb-41cd-89cb-8ec268702c57" providerId="ADAL" clId="{9556C15D-E3BF-457F-A329-E354ECCC4B89}" dt="2022-12-03T18:39:47.627" v="264" actId="26606"/>
          <ac:spMkLst>
            <pc:docMk/>
            <pc:sldMk cId="730268602" sldId="299"/>
            <ac:spMk id="71" creationId="{11C51958-04D4-4687-95A2-95DCDCF47464}"/>
          </ac:spMkLst>
        </pc:spChg>
        <pc:spChg chg="add">
          <ac:chgData name="ELIECER AGUILAR" userId="74647e9a-befb-41cd-89cb-8ec268702c57" providerId="ADAL" clId="{9556C15D-E3BF-457F-A329-E354ECCC4B89}" dt="2022-12-03T18:39:47.627" v="264" actId="26606"/>
          <ac:spMkLst>
            <pc:docMk/>
            <pc:sldMk cId="730268602" sldId="299"/>
            <ac:spMk id="76" creationId="{5A0118C5-4F8D-4CF4-BADD-53FEACC6C42A}"/>
          </ac:spMkLst>
        </pc:spChg>
        <pc:spChg chg="add">
          <ac:chgData name="ELIECER AGUILAR" userId="74647e9a-befb-41cd-89cb-8ec268702c57" providerId="ADAL" clId="{9556C15D-E3BF-457F-A329-E354ECCC4B89}" dt="2022-12-03T18:39:47.627" v="264" actId="26606"/>
          <ac:spMkLst>
            <pc:docMk/>
            <pc:sldMk cId="730268602" sldId="299"/>
            <ac:spMk id="78" creationId="{4E0A5C5C-2A95-428E-9F6A-0D29EBD57C9F}"/>
          </ac:spMkLst>
        </pc:spChg>
        <pc:spChg chg="add">
          <ac:chgData name="ELIECER AGUILAR" userId="74647e9a-befb-41cd-89cb-8ec268702c57" providerId="ADAL" clId="{9556C15D-E3BF-457F-A329-E354ECCC4B89}" dt="2022-12-03T18:39:47.627" v="264" actId="26606"/>
          <ac:spMkLst>
            <pc:docMk/>
            <pc:sldMk cId="730268602" sldId="299"/>
            <ac:spMk id="80" creationId="{1056F38F-7C4E-461D-8709-7D0024AE1F79}"/>
          </ac:spMkLst>
        </pc:spChg>
        <pc:spChg chg="add">
          <ac:chgData name="ELIECER AGUILAR" userId="74647e9a-befb-41cd-89cb-8ec268702c57" providerId="ADAL" clId="{9556C15D-E3BF-457F-A329-E354ECCC4B89}" dt="2022-12-03T18:39:47.627" v="264" actId="26606"/>
          <ac:spMkLst>
            <pc:docMk/>
            <pc:sldMk cId="730268602" sldId="299"/>
            <ac:spMk id="82" creationId="{C7278469-3C3C-49CE-AEEE-E176A4900B78}"/>
          </ac:spMkLst>
        </pc:spChg>
        <pc:spChg chg="add">
          <ac:chgData name="ELIECER AGUILAR" userId="74647e9a-befb-41cd-89cb-8ec268702c57" providerId="ADAL" clId="{9556C15D-E3BF-457F-A329-E354ECCC4B89}" dt="2022-12-03T18:39:47.627" v="264" actId="26606"/>
          <ac:spMkLst>
            <pc:docMk/>
            <pc:sldMk cId="730268602" sldId="299"/>
            <ac:spMk id="88" creationId="{4C6598AB-1C17-4D54-951C-A082D94ACB7A}"/>
          </ac:spMkLst>
        </pc:spChg>
        <pc:spChg chg="add">
          <ac:chgData name="ELIECER AGUILAR" userId="74647e9a-befb-41cd-89cb-8ec268702c57" providerId="ADAL" clId="{9556C15D-E3BF-457F-A329-E354ECCC4B89}" dt="2022-12-03T18:39:47.627" v="264" actId="26606"/>
          <ac:spMkLst>
            <pc:docMk/>
            <pc:sldMk cId="730268602" sldId="299"/>
            <ac:spMk id="90" creationId="{C83B66D7-137D-4AC1-B172-53D60F08BEB5}"/>
          </ac:spMkLst>
        </pc:spChg>
        <pc:spChg chg="add">
          <ac:chgData name="ELIECER AGUILAR" userId="74647e9a-befb-41cd-89cb-8ec268702c57" providerId="ADAL" clId="{9556C15D-E3BF-457F-A329-E354ECCC4B89}" dt="2022-12-03T18:39:47.627" v="264" actId="26606"/>
          <ac:spMkLst>
            <pc:docMk/>
            <pc:sldMk cId="730268602" sldId="299"/>
            <ac:spMk id="92" creationId="{F6B92503-6984-4D15-8B98-8718709B785D}"/>
          </ac:spMkLst>
        </pc:spChg>
        <pc:spChg chg="add">
          <ac:chgData name="ELIECER AGUILAR" userId="74647e9a-befb-41cd-89cb-8ec268702c57" providerId="ADAL" clId="{9556C15D-E3BF-457F-A329-E354ECCC4B89}" dt="2022-12-03T18:39:47.627" v="264" actId="26606"/>
          <ac:spMkLst>
            <pc:docMk/>
            <pc:sldMk cId="730268602" sldId="299"/>
            <ac:spMk id="94" creationId="{08DDF938-524E-4C18-A47D-C00627832366}"/>
          </ac:spMkLst>
        </pc:spChg>
        <pc:grpChg chg="add del">
          <ac:chgData name="ELIECER AGUILAR" userId="74647e9a-befb-41cd-89cb-8ec268702c57" providerId="ADAL" clId="{9556C15D-E3BF-457F-A329-E354ECCC4B89}" dt="2022-12-03T18:38:38.134" v="254" actId="26606"/>
          <ac:grpSpMkLst>
            <pc:docMk/>
            <pc:sldMk cId="730268602" sldId="299"/>
            <ac:grpSpMk id="27" creationId="{1E8369D0-2C3B-4E27-AC6C-A246AC28CDA1}"/>
          </ac:grpSpMkLst>
        </pc:grpChg>
        <pc:grpChg chg="add del">
          <ac:chgData name="ELIECER AGUILAR" userId="74647e9a-befb-41cd-89cb-8ec268702c57" providerId="ADAL" clId="{9556C15D-E3BF-457F-A329-E354ECCC4B89}" dt="2022-12-03T18:38:38.134" v="254" actId="26606"/>
          <ac:grpSpMkLst>
            <pc:docMk/>
            <pc:sldMk cId="730268602" sldId="299"/>
            <ac:grpSpMk id="31" creationId="{C6F74901-2A71-43C3-837C-27CCD6B6D636}"/>
          </ac:grpSpMkLst>
        </pc:grpChg>
        <pc:grpChg chg="add del">
          <ac:chgData name="ELIECER AGUILAR" userId="74647e9a-befb-41cd-89cb-8ec268702c57" providerId="ADAL" clId="{9556C15D-E3BF-457F-A329-E354ECCC4B89}" dt="2022-12-03T18:39:47.627" v="264" actId="26606"/>
          <ac:grpSpMkLst>
            <pc:docMk/>
            <pc:sldMk cId="730268602" sldId="299"/>
            <ac:grpSpMk id="65" creationId="{0C156BF8-7FF7-440F-BE2B-417DFFE8BFA5}"/>
          </ac:grpSpMkLst>
        </pc:grpChg>
        <pc:grpChg chg="add">
          <ac:chgData name="ELIECER AGUILAR" userId="74647e9a-befb-41cd-89cb-8ec268702c57" providerId="ADAL" clId="{9556C15D-E3BF-457F-A329-E354ECCC4B89}" dt="2022-12-03T18:39:47.627" v="264" actId="26606"/>
          <ac:grpSpMkLst>
            <pc:docMk/>
            <pc:sldMk cId="730268602" sldId="299"/>
            <ac:grpSpMk id="84" creationId="{93DC754C-7E09-422D-A8BB-AF632E90DFA2}"/>
          </ac:grpSpMkLst>
        </pc:grpChg>
        <pc:grpChg chg="add">
          <ac:chgData name="ELIECER AGUILAR" userId="74647e9a-befb-41cd-89cb-8ec268702c57" providerId="ADAL" clId="{9556C15D-E3BF-457F-A329-E354ECCC4B89}" dt="2022-12-03T18:39:47.627" v="264" actId="26606"/>
          <ac:grpSpMkLst>
            <pc:docMk/>
            <pc:sldMk cId="730268602" sldId="299"/>
            <ac:grpSpMk id="96" creationId="{3773FAF5-C452-4455-9411-D6AF5EBD4CA9}"/>
          </ac:grpSpMkLst>
        </pc:grpChg>
        <pc:picChg chg="add del mod ord">
          <ac:chgData name="ELIECER AGUILAR" userId="74647e9a-befb-41cd-89cb-8ec268702c57" providerId="ADAL" clId="{9556C15D-E3BF-457F-A329-E354ECCC4B89}" dt="2022-12-03T18:39:41.748" v="263" actId="478"/>
          <ac:picMkLst>
            <pc:docMk/>
            <pc:sldMk cId="730268602" sldId="299"/>
            <ac:picMk id="22" creationId="{922A9FE5-2FEC-1B0C-A03A-02807B1BB542}"/>
          </ac:picMkLst>
        </pc:picChg>
        <pc:cxnChg chg="add del">
          <ac:chgData name="ELIECER AGUILAR" userId="74647e9a-befb-41cd-89cb-8ec268702c57" providerId="ADAL" clId="{9556C15D-E3BF-457F-A329-E354ECCC4B89}" dt="2022-12-03T18:39:37.447" v="262" actId="26606"/>
          <ac:cxnSpMkLst>
            <pc:docMk/>
            <pc:sldMk cId="730268602" sldId="299"/>
            <ac:cxnSpMk id="50" creationId="{67182200-4859-4C8D-BCBB-55B245C28BA3}"/>
          </ac:cxnSpMkLst>
        </pc:cxnChg>
        <pc:cxnChg chg="add del">
          <ac:chgData name="ELIECER AGUILAR" userId="74647e9a-befb-41cd-89cb-8ec268702c57" providerId="ADAL" clId="{9556C15D-E3BF-457F-A329-E354ECCC4B89}" dt="2022-12-03T18:39:37.395" v="261" actId="26606"/>
          <ac:cxnSpMkLst>
            <pc:docMk/>
            <pc:sldMk cId="730268602" sldId="299"/>
            <ac:cxnSpMk id="57" creationId="{CEA14AE1-71AB-4B18-826E-F563FF4288D6}"/>
          </ac:cxnSpMkLst>
        </pc:cxnChg>
        <pc:cxnChg chg="add del">
          <ac:chgData name="ELIECER AGUILAR" userId="74647e9a-befb-41cd-89cb-8ec268702c57" providerId="ADAL" clId="{9556C15D-E3BF-457F-A329-E354ECCC4B89}" dt="2022-12-03T18:39:37.395" v="261" actId="26606"/>
          <ac:cxnSpMkLst>
            <pc:docMk/>
            <pc:sldMk cId="730268602" sldId="299"/>
            <ac:cxnSpMk id="59" creationId="{EE504C98-6397-41C1-A8D8-2D9C4ED307E0}"/>
          </ac:cxnSpMkLst>
        </pc:cxnChg>
      </pc:sldChg>
      <pc:sldChg chg="addSp delSp modSp mod setClrOvrMap">
        <pc:chgData name="ELIECER AGUILAR" userId="74647e9a-befb-41cd-89cb-8ec268702c57" providerId="ADAL" clId="{9556C15D-E3BF-457F-A329-E354ECCC4B89}" dt="2022-12-03T18:40:45.161" v="271" actId="20577"/>
        <pc:sldMkLst>
          <pc:docMk/>
          <pc:sldMk cId="3546660630" sldId="300"/>
        </pc:sldMkLst>
        <pc:spChg chg="mod">
          <ac:chgData name="ELIECER AGUILAR" userId="74647e9a-befb-41cd-89cb-8ec268702c57" providerId="ADAL" clId="{9556C15D-E3BF-457F-A329-E354ECCC4B89}" dt="2022-12-03T18:39:56.116" v="265" actId="26606"/>
          <ac:spMkLst>
            <pc:docMk/>
            <pc:sldMk cId="3546660630" sldId="300"/>
            <ac:spMk id="2" creationId="{0EF3068A-2096-4BDE-AEB7-BF5CC50CE8F5}"/>
          </ac:spMkLst>
        </pc:spChg>
        <pc:spChg chg="del">
          <ac:chgData name="ELIECER AGUILAR" userId="74647e9a-befb-41cd-89cb-8ec268702c57" providerId="ADAL" clId="{9556C15D-E3BF-457F-A329-E354ECCC4B89}" dt="2022-12-03T18:39:56.116" v="265" actId="26606"/>
          <ac:spMkLst>
            <pc:docMk/>
            <pc:sldMk cId="3546660630" sldId="300"/>
            <ac:spMk id="3" creationId="{12BB6F08-04DD-4B75-9BB4-5730E52BA513}"/>
          </ac:spMkLst>
        </pc:spChg>
        <pc:spChg chg="del">
          <ac:chgData name="ELIECER AGUILAR" userId="74647e9a-befb-41cd-89cb-8ec268702c57" providerId="ADAL" clId="{9556C15D-E3BF-457F-A329-E354ECCC4B89}" dt="2022-12-03T18:39:56.116" v="265" actId="26606"/>
          <ac:spMkLst>
            <pc:docMk/>
            <pc:sldMk cId="3546660630" sldId="300"/>
            <ac:spMk id="8" creationId="{46D6306C-ED4F-4AAE-B4A5-EEA6AFAD726E}"/>
          </ac:spMkLst>
        </pc:spChg>
        <pc:spChg chg="del">
          <ac:chgData name="ELIECER AGUILAR" userId="74647e9a-befb-41cd-89cb-8ec268702c57" providerId="ADAL" clId="{9556C15D-E3BF-457F-A329-E354ECCC4B89}" dt="2022-12-03T18:39:56.116" v="265" actId="26606"/>
          <ac:spMkLst>
            <pc:docMk/>
            <pc:sldMk cId="3546660630" sldId="300"/>
            <ac:spMk id="10" creationId="{0EC5361D-F897-4856-B945-0455A365EB24}"/>
          </ac:spMkLst>
        </pc:spChg>
        <pc:spChg chg="del">
          <ac:chgData name="ELIECER AGUILAR" userId="74647e9a-befb-41cd-89cb-8ec268702c57" providerId="ADAL" clId="{9556C15D-E3BF-457F-A329-E354ECCC4B89}" dt="2022-12-03T18:39:56.116" v="265" actId="26606"/>
          <ac:spMkLst>
            <pc:docMk/>
            <pc:sldMk cId="3546660630" sldId="300"/>
            <ac:spMk id="12" creationId="{4508C0C5-2268-42B5-B3C8-4D0899E05F8C}"/>
          </ac:spMkLst>
        </pc:spChg>
        <pc:spChg chg="del">
          <ac:chgData name="ELIECER AGUILAR" userId="74647e9a-befb-41cd-89cb-8ec268702c57" providerId="ADAL" clId="{9556C15D-E3BF-457F-A329-E354ECCC4B89}" dt="2022-12-03T18:39:56.116" v="265" actId="26606"/>
          <ac:spMkLst>
            <pc:docMk/>
            <pc:sldMk cId="3546660630" sldId="300"/>
            <ac:spMk id="14" creationId="{141ACBDB-38F8-4B34-8183-BD95B4E55A62}"/>
          </ac:spMkLst>
        </pc:spChg>
        <pc:spChg chg="del">
          <ac:chgData name="ELIECER AGUILAR" userId="74647e9a-befb-41cd-89cb-8ec268702c57" providerId="ADAL" clId="{9556C15D-E3BF-457F-A329-E354ECCC4B89}" dt="2022-12-03T18:39:56.116" v="265" actId="26606"/>
          <ac:spMkLst>
            <pc:docMk/>
            <pc:sldMk cId="3546660630" sldId="300"/>
            <ac:spMk id="16" creationId="{DE00DB52-3455-4E2F-867B-A6D0516E175B}"/>
          </ac:spMkLst>
        </pc:spChg>
        <pc:spChg chg="del">
          <ac:chgData name="ELIECER AGUILAR" userId="74647e9a-befb-41cd-89cb-8ec268702c57" providerId="ADAL" clId="{9556C15D-E3BF-457F-A329-E354ECCC4B89}" dt="2022-12-03T18:39:56.116" v="265" actId="26606"/>
          <ac:spMkLst>
            <pc:docMk/>
            <pc:sldMk cId="3546660630" sldId="300"/>
            <ac:spMk id="18" creationId="{9E914C83-E0D8-4953-92D5-169D28CB43AE}"/>
          </ac:spMkLst>
        </pc:spChg>
        <pc:spChg chg="del">
          <ac:chgData name="ELIECER AGUILAR" userId="74647e9a-befb-41cd-89cb-8ec268702c57" providerId="ADAL" clId="{9556C15D-E3BF-457F-A329-E354ECCC4B89}" dt="2022-12-03T18:39:56.116" v="265" actId="26606"/>
          <ac:spMkLst>
            <pc:docMk/>
            <pc:sldMk cId="3546660630" sldId="300"/>
            <ac:spMk id="20" creationId="{3512E083-F550-46AF-8490-767ECFD00CB7}"/>
          </ac:spMkLst>
        </pc:spChg>
        <pc:spChg chg="add">
          <ac:chgData name="ELIECER AGUILAR" userId="74647e9a-befb-41cd-89cb-8ec268702c57" providerId="ADAL" clId="{9556C15D-E3BF-457F-A329-E354ECCC4B89}" dt="2022-12-03T18:39:56.116" v="265" actId="26606"/>
          <ac:spMkLst>
            <pc:docMk/>
            <pc:sldMk cId="3546660630" sldId="300"/>
            <ac:spMk id="27" creationId="{C5E6CFF1-2F42-4E10-9A97-F116F46F53FE}"/>
          </ac:spMkLst>
        </pc:spChg>
        <pc:graphicFrameChg chg="add mod modGraphic">
          <ac:chgData name="ELIECER AGUILAR" userId="74647e9a-befb-41cd-89cb-8ec268702c57" providerId="ADAL" clId="{9556C15D-E3BF-457F-A329-E354ECCC4B89}" dt="2022-12-03T18:40:45.161" v="271" actId="20577"/>
          <ac:graphicFrameMkLst>
            <pc:docMk/>
            <pc:sldMk cId="3546660630" sldId="300"/>
            <ac:graphicFrameMk id="22" creationId="{11AF3B94-B600-C9A5-5DD7-A6C5C70307AA}"/>
          </ac:graphicFrameMkLst>
        </pc:graphicFrameChg>
        <pc:picChg chg="add">
          <ac:chgData name="ELIECER AGUILAR" userId="74647e9a-befb-41cd-89cb-8ec268702c57" providerId="ADAL" clId="{9556C15D-E3BF-457F-A329-E354ECCC4B89}" dt="2022-12-03T18:39:56.116" v="265" actId="26606"/>
          <ac:picMkLst>
            <pc:docMk/>
            <pc:sldMk cId="3546660630" sldId="300"/>
            <ac:picMk id="23" creationId="{3E40BF57-B119-F856-CACD-01504F2604F0}"/>
          </ac:picMkLst>
        </pc:picChg>
        <pc:cxnChg chg="add">
          <ac:chgData name="ELIECER AGUILAR" userId="74647e9a-befb-41cd-89cb-8ec268702c57" providerId="ADAL" clId="{9556C15D-E3BF-457F-A329-E354ECCC4B89}" dt="2022-12-03T18:39:56.116" v="265" actId="26606"/>
          <ac:cxnSpMkLst>
            <pc:docMk/>
            <pc:sldMk cId="3546660630" sldId="300"/>
            <ac:cxnSpMk id="29" creationId="{67182200-4859-4C8D-BCBB-55B245C28BA3}"/>
          </ac:cxnSpMkLst>
        </pc:cxnChg>
      </pc:sldChg>
      <pc:sldChg chg="addSp delSp modSp mod setBg setClrOvrMap">
        <pc:chgData name="ELIECER AGUILAR" userId="74647e9a-befb-41cd-89cb-8ec268702c57" providerId="ADAL" clId="{9556C15D-E3BF-457F-A329-E354ECCC4B89}" dt="2022-12-03T19:24:24.209" v="424" actId="26606"/>
        <pc:sldMkLst>
          <pc:docMk/>
          <pc:sldMk cId="301302265" sldId="301"/>
        </pc:sldMkLst>
        <pc:spChg chg="mod">
          <ac:chgData name="ELIECER AGUILAR" userId="74647e9a-befb-41cd-89cb-8ec268702c57" providerId="ADAL" clId="{9556C15D-E3BF-457F-A329-E354ECCC4B89}" dt="2022-12-03T19:24:24.209" v="424" actId="26606"/>
          <ac:spMkLst>
            <pc:docMk/>
            <pc:sldMk cId="301302265" sldId="301"/>
            <ac:spMk id="2" creationId="{A390CFC1-71D2-47DC-8D99-76E5C3FA3C60}"/>
          </ac:spMkLst>
        </pc:spChg>
        <pc:spChg chg="del">
          <ac:chgData name="ELIECER AGUILAR" userId="74647e9a-befb-41cd-89cb-8ec268702c57" providerId="ADAL" clId="{9556C15D-E3BF-457F-A329-E354ECCC4B89}" dt="2022-12-03T18:49:48.839" v="272" actId="26606"/>
          <ac:spMkLst>
            <pc:docMk/>
            <pc:sldMk cId="301302265" sldId="301"/>
            <ac:spMk id="3" creationId="{16B0E814-ECAC-4A94-A5AC-0D32B4E3867D}"/>
          </ac:spMkLst>
        </pc:spChg>
        <pc:spChg chg="del">
          <ac:chgData name="ELIECER AGUILAR" userId="74647e9a-befb-41cd-89cb-8ec268702c57" providerId="ADAL" clId="{9556C15D-E3BF-457F-A329-E354ECCC4B89}" dt="2022-12-03T18:49:48.839" v="272" actId="26606"/>
          <ac:spMkLst>
            <pc:docMk/>
            <pc:sldMk cId="301302265" sldId="301"/>
            <ac:spMk id="8" creationId="{46D6306C-ED4F-4AAE-B4A5-EEA6AFAD726E}"/>
          </ac:spMkLst>
        </pc:spChg>
        <pc:spChg chg="del">
          <ac:chgData name="ELIECER AGUILAR" userId="74647e9a-befb-41cd-89cb-8ec268702c57" providerId="ADAL" clId="{9556C15D-E3BF-457F-A329-E354ECCC4B89}" dt="2022-12-03T18:49:48.839" v="272" actId="26606"/>
          <ac:spMkLst>
            <pc:docMk/>
            <pc:sldMk cId="301302265" sldId="301"/>
            <ac:spMk id="10" creationId="{0EC5361D-F897-4856-B945-0455A365EB24}"/>
          </ac:spMkLst>
        </pc:spChg>
        <pc:spChg chg="del">
          <ac:chgData name="ELIECER AGUILAR" userId="74647e9a-befb-41cd-89cb-8ec268702c57" providerId="ADAL" clId="{9556C15D-E3BF-457F-A329-E354ECCC4B89}" dt="2022-12-03T18:49:48.839" v="272" actId="26606"/>
          <ac:spMkLst>
            <pc:docMk/>
            <pc:sldMk cId="301302265" sldId="301"/>
            <ac:spMk id="12" creationId="{4508C0C5-2268-42B5-B3C8-4D0899E05F8C}"/>
          </ac:spMkLst>
        </pc:spChg>
        <pc:spChg chg="del">
          <ac:chgData name="ELIECER AGUILAR" userId="74647e9a-befb-41cd-89cb-8ec268702c57" providerId="ADAL" clId="{9556C15D-E3BF-457F-A329-E354ECCC4B89}" dt="2022-12-03T18:49:48.839" v="272" actId="26606"/>
          <ac:spMkLst>
            <pc:docMk/>
            <pc:sldMk cId="301302265" sldId="301"/>
            <ac:spMk id="14" creationId="{141ACBDB-38F8-4B34-8183-BD95B4E55A62}"/>
          </ac:spMkLst>
        </pc:spChg>
        <pc:spChg chg="del">
          <ac:chgData name="ELIECER AGUILAR" userId="74647e9a-befb-41cd-89cb-8ec268702c57" providerId="ADAL" clId="{9556C15D-E3BF-457F-A329-E354ECCC4B89}" dt="2022-12-03T18:49:48.839" v="272" actId="26606"/>
          <ac:spMkLst>
            <pc:docMk/>
            <pc:sldMk cId="301302265" sldId="301"/>
            <ac:spMk id="16" creationId="{DE00DB52-3455-4E2F-867B-A6D0516E175B}"/>
          </ac:spMkLst>
        </pc:spChg>
        <pc:spChg chg="del">
          <ac:chgData name="ELIECER AGUILAR" userId="74647e9a-befb-41cd-89cb-8ec268702c57" providerId="ADAL" clId="{9556C15D-E3BF-457F-A329-E354ECCC4B89}" dt="2022-12-03T18:49:48.839" v="272" actId="26606"/>
          <ac:spMkLst>
            <pc:docMk/>
            <pc:sldMk cId="301302265" sldId="301"/>
            <ac:spMk id="18" creationId="{9E914C83-E0D8-4953-92D5-169D28CB43AE}"/>
          </ac:spMkLst>
        </pc:spChg>
        <pc:spChg chg="del">
          <ac:chgData name="ELIECER AGUILAR" userId="74647e9a-befb-41cd-89cb-8ec268702c57" providerId="ADAL" clId="{9556C15D-E3BF-457F-A329-E354ECCC4B89}" dt="2022-12-03T18:49:48.839" v="272" actId="26606"/>
          <ac:spMkLst>
            <pc:docMk/>
            <pc:sldMk cId="301302265" sldId="301"/>
            <ac:spMk id="20" creationId="{3512E083-F550-46AF-8490-767ECFD00CB7}"/>
          </ac:spMkLst>
        </pc:spChg>
        <pc:spChg chg="add del">
          <ac:chgData name="ELIECER AGUILAR" userId="74647e9a-befb-41cd-89cb-8ec268702c57" providerId="ADAL" clId="{9556C15D-E3BF-457F-A329-E354ECCC4B89}" dt="2022-12-03T18:50:09.170" v="285" actId="26606"/>
          <ac:spMkLst>
            <pc:docMk/>
            <pc:sldMk cId="301302265" sldId="301"/>
            <ac:spMk id="27" creationId="{CF62D2A7-8207-488C-9F46-316BA81A16C8}"/>
          </ac:spMkLst>
        </pc:spChg>
        <pc:spChg chg="add del">
          <ac:chgData name="ELIECER AGUILAR" userId="74647e9a-befb-41cd-89cb-8ec268702c57" providerId="ADAL" clId="{9556C15D-E3BF-457F-A329-E354ECCC4B89}" dt="2022-12-03T18:50:00.501" v="274" actId="26606"/>
          <ac:spMkLst>
            <pc:docMk/>
            <pc:sldMk cId="301302265" sldId="301"/>
            <ac:spMk id="32" creationId="{CF62D2A7-8207-488C-9F46-316BA81A16C8}"/>
          </ac:spMkLst>
        </pc:spChg>
        <pc:spChg chg="add del">
          <ac:chgData name="ELIECER AGUILAR" userId="74647e9a-befb-41cd-89cb-8ec268702c57" providerId="ADAL" clId="{9556C15D-E3BF-457F-A329-E354ECCC4B89}" dt="2022-12-03T18:50:01.392" v="276" actId="26606"/>
          <ac:spMkLst>
            <pc:docMk/>
            <pc:sldMk cId="301302265" sldId="301"/>
            <ac:spMk id="34" creationId="{CF62D2A7-8207-488C-9F46-316BA81A16C8}"/>
          </ac:spMkLst>
        </pc:spChg>
        <pc:spChg chg="add del">
          <ac:chgData name="ELIECER AGUILAR" userId="74647e9a-befb-41cd-89cb-8ec268702c57" providerId="ADAL" clId="{9556C15D-E3BF-457F-A329-E354ECCC4B89}" dt="2022-12-03T18:50:02.236" v="278" actId="26606"/>
          <ac:spMkLst>
            <pc:docMk/>
            <pc:sldMk cId="301302265" sldId="301"/>
            <ac:spMk id="36" creationId="{CF62D2A7-8207-488C-9F46-316BA81A16C8}"/>
          </ac:spMkLst>
        </pc:spChg>
        <pc:spChg chg="add del">
          <ac:chgData name="ELIECER AGUILAR" userId="74647e9a-befb-41cd-89cb-8ec268702c57" providerId="ADAL" clId="{9556C15D-E3BF-457F-A329-E354ECCC4B89}" dt="2022-12-03T18:50:05.798" v="280" actId="26606"/>
          <ac:spMkLst>
            <pc:docMk/>
            <pc:sldMk cId="301302265" sldId="301"/>
            <ac:spMk id="38" creationId="{E8A8EAB8-D2FF-444D-B34B-7D32F106AD0E}"/>
          </ac:spMkLst>
        </pc:spChg>
        <pc:spChg chg="add del">
          <ac:chgData name="ELIECER AGUILAR" userId="74647e9a-befb-41cd-89cb-8ec268702c57" providerId="ADAL" clId="{9556C15D-E3BF-457F-A329-E354ECCC4B89}" dt="2022-12-03T18:50:07.347" v="282" actId="26606"/>
          <ac:spMkLst>
            <pc:docMk/>
            <pc:sldMk cId="301302265" sldId="301"/>
            <ac:spMk id="42" creationId="{CF62D2A7-8207-488C-9F46-316BA81A16C8}"/>
          </ac:spMkLst>
        </pc:spChg>
        <pc:spChg chg="add del">
          <ac:chgData name="ELIECER AGUILAR" userId="74647e9a-befb-41cd-89cb-8ec268702c57" providerId="ADAL" clId="{9556C15D-E3BF-457F-A329-E354ECCC4B89}" dt="2022-12-03T18:50:09.153" v="284" actId="26606"/>
          <ac:spMkLst>
            <pc:docMk/>
            <pc:sldMk cId="301302265" sldId="301"/>
            <ac:spMk id="44" creationId="{CF62D2A7-8207-488C-9F46-316BA81A16C8}"/>
          </ac:spMkLst>
        </pc:spChg>
        <pc:spChg chg="add del">
          <ac:chgData name="ELIECER AGUILAR" userId="74647e9a-befb-41cd-89cb-8ec268702c57" providerId="ADAL" clId="{9556C15D-E3BF-457F-A329-E354ECCC4B89}" dt="2022-12-03T19:24:24.209" v="424" actId="26606"/>
          <ac:spMkLst>
            <pc:docMk/>
            <pc:sldMk cId="301302265" sldId="301"/>
            <ac:spMk id="46" creationId="{CF62D2A7-8207-488C-9F46-316BA81A16C8}"/>
          </ac:spMkLst>
        </pc:spChg>
        <pc:spChg chg="add">
          <ac:chgData name="ELIECER AGUILAR" userId="74647e9a-befb-41cd-89cb-8ec268702c57" providerId="ADAL" clId="{9556C15D-E3BF-457F-A329-E354ECCC4B89}" dt="2022-12-03T19:24:24.209" v="424" actId="26606"/>
          <ac:spMkLst>
            <pc:docMk/>
            <pc:sldMk cId="301302265" sldId="301"/>
            <ac:spMk id="51" creationId="{E8A8EAB8-D2FF-444D-B34B-7D32F106AD0E}"/>
          </ac:spMkLst>
        </pc:spChg>
        <pc:spChg chg="add">
          <ac:chgData name="ELIECER AGUILAR" userId="74647e9a-befb-41cd-89cb-8ec268702c57" providerId="ADAL" clId="{9556C15D-E3BF-457F-A329-E354ECCC4B89}" dt="2022-12-03T19:24:24.209" v="424" actId="26606"/>
          <ac:spMkLst>
            <pc:docMk/>
            <pc:sldMk cId="301302265" sldId="301"/>
            <ac:spMk id="53" creationId="{9DD005C1-8C51-42D6-9BEE-B9B83849743D}"/>
          </ac:spMkLst>
        </pc:spChg>
        <pc:spChg chg="add">
          <ac:chgData name="ELIECER AGUILAR" userId="74647e9a-befb-41cd-89cb-8ec268702c57" providerId="ADAL" clId="{9556C15D-E3BF-457F-A329-E354ECCC4B89}" dt="2022-12-03T19:24:24.209" v="424" actId="26606"/>
          <ac:spMkLst>
            <pc:docMk/>
            <pc:sldMk cId="301302265" sldId="301"/>
            <ac:spMk id="55" creationId="{C61F2F60-14E3-4196-B7CE-175E46F04481}"/>
          </ac:spMkLst>
        </pc:spChg>
        <pc:graphicFrameChg chg="add mod modGraphic">
          <ac:chgData name="ELIECER AGUILAR" userId="74647e9a-befb-41cd-89cb-8ec268702c57" providerId="ADAL" clId="{9556C15D-E3BF-457F-A329-E354ECCC4B89}" dt="2022-12-03T19:24:24.209" v="424" actId="26606"/>
          <ac:graphicFrameMkLst>
            <pc:docMk/>
            <pc:sldMk cId="301302265" sldId="301"/>
            <ac:graphicFrameMk id="22" creationId="{716F00CF-5DA3-C4EA-B6D5-148F1A4A8EA6}"/>
          </ac:graphicFrameMkLst>
        </pc:graphicFrameChg>
        <pc:picChg chg="add mod">
          <ac:chgData name="ELIECER AGUILAR" userId="74647e9a-befb-41cd-89cb-8ec268702c57" providerId="ADAL" clId="{9556C15D-E3BF-457F-A329-E354ECCC4B89}" dt="2022-12-03T19:24:24.209" v="424" actId="26606"/>
          <ac:picMkLst>
            <pc:docMk/>
            <pc:sldMk cId="301302265" sldId="301"/>
            <ac:picMk id="23" creationId="{495E88AF-8CF8-D699-2FA7-0B62C8D27C6A}"/>
          </ac:picMkLst>
        </pc:picChg>
        <pc:cxnChg chg="add del">
          <ac:chgData name="ELIECER AGUILAR" userId="74647e9a-befb-41cd-89cb-8ec268702c57" providerId="ADAL" clId="{9556C15D-E3BF-457F-A329-E354ECCC4B89}" dt="2022-12-03T18:50:05.798" v="280" actId="26606"/>
          <ac:cxnSpMkLst>
            <pc:docMk/>
            <pc:sldMk cId="301302265" sldId="301"/>
            <ac:cxnSpMk id="39" creationId="{EEA38897-7BA3-4408-8083-3235339C4A60}"/>
          </ac:cxnSpMkLst>
        </pc:cxnChg>
        <pc:cxnChg chg="add del">
          <ac:chgData name="ELIECER AGUILAR" userId="74647e9a-befb-41cd-89cb-8ec268702c57" providerId="ADAL" clId="{9556C15D-E3BF-457F-A329-E354ECCC4B89}" dt="2022-12-03T18:50:05.798" v="280" actId="26606"/>
          <ac:cxnSpMkLst>
            <pc:docMk/>
            <pc:sldMk cId="301302265" sldId="301"/>
            <ac:cxnSpMk id="40" creationId="{F11AD06B-AB20-4097-8606-5DA00DBACE88}"/>
          </ac:cxnSpMkLst>
        </pc:cxnChg>
      </pc:sldChg>
      <pc:sldChg chg="addSp delSp modSp mod">
        <pc:chgData name="ELIECER AGUILAR" userId="74647e9a-befb-41cd-89cb-8ec268702c57" providerId="ADAL" clId="{9556C15D-E3BF-457F-A329-E354ECCC4B89}" dt="2022-12-03T18:50:32.990" v="291" actId="26606"/>
        <pc:sldMkLst>
          <pc:docMk/>
          <pc:sldMk cId="2758324066" sldId="302"/>
        </pc:sldMkLst>
        <pc:spChg chg="mod">
          <ac:chgData name="ELIECER AGUILAR" userId="74647e9a-befb-41cd-89cb-8ec268702c57" providerId="ADAL" clId="{9556C15D-E3BF-457F-A329-E354ECCC4B89}" dt="2022-12-03T18:50:32.990" v="291" actId="26606"/>
          <ac:spMkLst>
            <pc:docMk/>
            <pc:sldMk cId="2758324066" sldId="302"/>
            <ac:spMk id="2" creationId="{2C285E99-CD22-4CBC-9129-EAFD643849E8}"/>
          </ac:spMkLst>
        </pc:spChg>
        <pc:spChg chg="add del">
          <ac:chgData name="ELIECER AGUILAR" userId="74647e9a-befb-41cd-89cb-8ec268702c57" providerId="ADAL" clId="{9556C15D-E3BF-457F-A329-E354ECCC4B89}" dt="2022-12-03T18:50:32.990" v="291" actId="26606"/>
          <ac:spMkLst>
            <pc:docMk/>
            <pc:sldMk cId="2758324066" sldId="302"/>
            <ac:spMk id="16" creationId="{D4771268-CB57-404A-9271-370EB28F6090}"/>
          </ac:spMkLst>
        </pc:spChg>
        <pc:spChg chg="add del">
          <ac:chgData name="ELIECER AGUILAR" userId="74647e9a-befb-41cd-89cb-8ec268702c57" providerId="ADAL" clId="{9556C15D-E3BF-457F-A329-E354ECCC4B89}" dt="2022-12-03T18:50:31.106" v="288" actId="26606"/>
          <ac:spMkLst>
            <pc:docMk/>
            <pc:sldMk cId="2758324066" sldId="302"/>
            <ac:spMk id="21" creationId="{489B7BFD-8F45-4093-AD9C-91B15B0503D9}"/>
          </ac:spMkLst>
        </pc:spChg>
        <pc:spChg chg="add del">
          <ac:chgData name="ELIECER AGUILAR" userId="74647e9a-befb-41cd-89cb-8ec268702c57" providerId="ADAL" clId="{9556C15D-E3BF-457F-A329-E354ECCC4B89}" dt="2022-12-03T18:50:31.106" v="288" actId="26606"/>
          <ac:spMkLst>
            <pc:docMk/>
            <pc:sldMk cId="2758324066" sldId="302"/>
            <ac:spMk id="23" creationId="{7FC918AD-C067-46DF-8F98-83352CB94660}"/>
          </ac:spMkLst>
        </pc:spChg>
        <pc:spChg chg="add del">
          <ac:chgData name="ELIECER AGUILAR" userId="74647e9a-befb-41cd-89cb-8ec268702c57" providerId="ADAL" clId="{9556C15D-E3BF-457F-A329-E354ECCC4B89}" dt="2022-12-03T18:50:31.106" v="288" actId="26606"/>
          <ac:spMkLst>
            <pc:docMk/>
            <pc:sldMk cId="2758324066" sldId="302"/>
            <ac:spMk id="25" creationId="{3C1473DD-4042-44F9-A962-71F52BAE3232}"/>
          </ac:spMkLst>
        </pc:spChg>
        <pc:spChg chg="add del">
          <ac:chgData name="ELIECER AGUILAR" userId="74647e9a-befb-41cd-89cb-8ec268702c57" providerId="ADAL" clId="{9556C15D-E3BF-457F-A329-E354ECCC4B89}" dt="2022-12-03T18:50:32.979" v="290" actId="26606"/>
          <ac:spMkLst>
            <pc:docMk/>
            <pc:sldMk cId="2758324066" sldId="302"/>
            <ac:spMk id="377" creationId="{5964CBE2-084A-47DF-A704-CF5F6217B569}"/>
          </ac:spMkLst>
        </pc:spChg>
        <pc:spChg chg="add del">
          <ac:chgData name="ELIECER AGUILAR" userId="74647e9a-befb-41cd-89cb-8ec268702c57" providerId="ADAL" clId="{9556C15D-E3BF-457F-A329-E354ECCC4B89}" dt="2022-12-03T18:50:32.979" v="290" actId="26606"/>
          <ac:spMkLst>
            <pc:docMk/>
            <pc:sldMk cId="2758324066" sldId="302"/>
            <ac:spMk id="378" creationId="{686A5CBB-E03B-4019-8BCD-78975D39E48C}"/>
          </ac:spMkLst>
        </pc:spChg>
        <pc:spChg chg="add del">
          <ac:chgData name="ELIECER AGUILAR" userId="74647e9a-befb-41cd-89cb-8ec268702c57" providerId="ADAL" clId="{9556C15D-E3BF-457F-A329-E354ECCC4B89}" dt="2022-12-03T18:50:32.979" v="290" actId="26606"/>
          <ac:spMkLst>
            <pc:docMk/>
            <pc:sldMk cId="2758324066" sldId="302"/>
            <ac:spMk id="379" creationId="{94993204-9792-4E61-A83C-73D4379E2B1C}"/>
          </ac:spMkLst>
        </pc:spChg>
        <pc:spChg chg="add">
          <ac:chgData name="ELIECER AGUILAR" userId="74647e9a-befb-41cd-89cb-8ec268702c57" providerId="ADAL" clId="{9556C15D-E3BF-457F-A329-E354ECCC4B89}" dt="2022-12-03T18:50:32.990" v="291" actId="26606"/>
          <ac:spMkLst>
            <pc:docMk/>
            <pc:sldMk cId="2758324066" sldId="302"/>
            <ac:spMk id="381" creationId="{FB5B0058-AF13-4859-B429-4EDDE2A26F7F}"/>
          </ac:spMkLst>
        </pc:spChg>
        <pc:spChg chg="add">
          <ac:chgData name="ELIECER AGUILAR" userId="74647e9a-befb-41cd-89cb-8ec268702c57" providerId="ADAL" clId="{9556C15D-E3BF-457F-A329-E354ECCC4B89}" dt="2022-12-03T18:50:32.990" v="291" actId="26606"/>
          <ac:spMkLst>
            <pc:docMk/>
            <pc:sldMk cId="2758324066" sldId="302"/>
            <ac:spMk id="382" creationId="{D84C2E9E-0B5D-4B5F-9A1F-70EBDCE39034}"/>
          </ac:spMkLst>
        </pc:spChg>
        <pc:grpChg chg="add del">
          <ac:chgData name="ELIECER AGUILAR" userId="74647e9a-befb-41cd-89cb-8ec268702c57" providerId="ADAL" clId="{9556C15D-E3BF-457F-A329-E354ECCC4B89}" dt="2022-12-03T18:50:31.106" v="288" actId="26606"/>
          <ac:grpSpMkLst>
            <pc:docMk/>
            <pc:sldMk cId="2758324066" sldId="302"/>
            <ac:grpSpMk id="27" creationId="{EC86BE98-673F-469D-B15E-8B6305CE3A58}"/>
          </ac:grpSpMkLst>
        </pc:grpChg>
        <pc:grpChg chg="add del">
          <ac:chgData name="ELIECER AGUILAR" userId="74647e9a-befb-41cd-89cb-8ec268702c57" providerId="ADAL" clId="{9556C15D-E3BF-457F-A329-E354ECCC4B89}" dt="2022-12-03T18:50:31.106" v="288" actId="26606"/>
          <ac:grpSpMkLst>
            <pc:docMk/>
            <pc:sldMk cId="2758324066" sldId="302"/>
            <ac:grpSpMk id="35" creationId="{F70AAE9F-D40D-4A06-A542-AB26D8AB98F2}"/>
          </ac:grpSpMkLst>
        </pc:grpChg>
        <pc:picChg chg="mod">
          <ac:chgData name="ELIECER AGUILAR" userId="74647e9a-befb-41cd-89cb-8ec268702c57" providerId="ADAL" clId="{9556C15D-E3BF-457F-A329-E354ECCC4B89}" dt="2022-12-03T18:50:32.990" v="291" actId="26606"/>
          <ac:picMkLst>
            <pc:docMk/>
            <pc:sldMk cId="2758324066" sldId="302"/>
            <ac:picMk id="6" creationId="{09F7A8A0-6982-4537-86CD-7EF41A553C6B}"/>
          </ac:picMkLst>
        </pc:picChg>
      </pc:sldChg>
      <pc:sldChg chg="addSp delSp modSp mod">
        <pc:chgData name="ELIECER AGUILAR" userId="74647e9a-befb-41cd-89cb-8ec268702c57" providerId="ADAL" clId="{9556C15D-E3BF-457F-A329-E354ECCC4B89}" dt="2022-12-03T18:58:40.264" v="292" actId="26606"/>
        <pc:sldMkLst>
          <pc:docMk/>
          <pc:sldMk cId="2351879771" sldId="303"/>
        </pc:sldMkLst>
        <pc:spChg chg="mod">
          <ac:chgData name="ELIECER AGUILAR" userId="74647e9a-befb-41cd-89cb-8ec268702c57" providerId="ADAL" clId="{9556C15D-E3BF-457F-A329-E354ECCC4B89}" dt="2022-12-03T18:58:40.264" v="292" actId="26606"/>
          <ac:spMkLst>
            <pc:docMk/>
            <pc:sldMk cId="2351879771" sldId="303"/>
            <ac:spMk id="2" creationId="{BC881260-CA3D-49B5-BEDC-2E7001A83700}"/>
          </ac:spMkLst>
        </pc:spChg>
        <pc:spChg chg="del">
          <ac:chgData name="ELIECER AGUILAR" userId="74647e9a-befb-41cd-89cb-8ec268702c57" providerId="ADAL" clId="{9556C15D-E3BF-457F-A329-E354ECCC4B89}" dt="2022-12-03T18:58:40.264" v="292" actId="26606"/>
          <ac:spMkLst>
            <pc:docMk/>
            <pc:sldMk cId="2351879771" sldId="303"/>
            <ac:spMk id="8" creationId="{88294908-8B00-4F58-BBBA-20F71A40AA9E}"/>
          </ac:spMkLst>
        </pc:spChg>
        <pc:spChg chg="del">
          <ac:chgData name="ELIECER AGUILAR" userId="74647e9a-befb-41cd-89cb-8ec268702c57" providerId="ADAL" clId="{9556C15D-E3BF-457F-A329-E354ECCC4B89}" dt="2022-12-03T18:58:40.264" v="292" actId="26606"/>
          <ac:spMkLst>
            <pc:docMk/>
            <pc:sldMk cId="2351879771" sldId="303"/>
            <ac:spMk id="10" creationId="{4364C879-1404-4203-8E9D-CC5DE0A621A2}"/>
          </ac:spMkLst>
        </pc:spChg>
        <pc:spChg chg="del">
          <ac:chgData name="ELIECER AGUILAR" userId="74647e9a-befb-41cd-89cb-8ec268702c57" providerId="ADAL" clId="{9556C15D-E3BF-457F-A329-E354ECCC4B89}" dt="2022-12-03T18:58:40.264" v="292" actId="26606"/>
          <ac:spMkLst>
            <pc:docMk/>
            <pc:sldMk cId="2351879771" sldId="303"/>
            <ac:spMk id="12" creationId="{84617302-4B0D-4351-A6BB-6F0930D943AC}"/>
          </ac:spMkLst>
        </pc:spChg>
        <pc:spChg chg="del">
          <ac:chgData name="ELIECER AGUILAR" userId="74647e9a-befb-41cd-89cb-8ec268702c57" providerId="ADAL" clId="{9556C15D-E3BF-457F-A329-E354ECCC4B89}" dt="2022-12-03T18:58:40.264" v="292" actId="26606"/>
          <ac:spMkLst>
            <pc:docMk/>
            <pc:sldMk cId="2351879771" sldId="303"/>
            <ac:spMk id="14" creationId="{DA2C7802-C2E0-4218-8F89-8DD7CCD2CD1C}"/>
          </ac:spMkLst>
        </pc:spChg>
        <pc:spChg chg="del">
          <ac:chgData name="ELIECER AGUILAR" userId="74647e9a-befb-41cd-89cb-8ec268702c57" providerId="ADAL" clId="{9556C15D-E3BF-457F-A329-E354ECCC4B89}" dt="2022-12-03T18:58:40.264" v="292" actId="26606"/>
          <ac:spMkLst>
            <pc:docMk/>
            <pc:sldMk cId="2351879771" sldId="303"/>
            <ac:spMk id="16" creationId="{A6D7111A-21E5-4EE9-8A78-10E5530F0116}"/>
          </ac:spMkLst>
        </pc:spChg>
        <pc:spChg chg="del">
          <ac:chgData name="ELIECER AGUILAR" userId="74647e9a-befb-41cd-89cb-8ec268702c57" providerId="ADAL" clId="{9556C15D-E3BF-457F-A329-E354ECCC4B89}" dt="2022-12-03T18:58:40.264" v="292" actId="26606"/>
          <ac:spMkLst>
            <pc:docMk/>
            <pc:sldMk cId="2351879771" sldId="303"/>
            <ac:spMk id="18" creationId="{A3969E80-A77B-49FC-9122-D89AFD5EE118}"/>
          </ac:spMkLst>
        </pc:spChg>
        <pc:spChg chg="del">
          <ac:chgData name="ELIECER AGUILAR" userId="74647e9a-befb-41cd-89cb-8ec268702c57" providerId="ADAL" clId="{9556C15D-E3BF-457F-A329-E354ECCC4B89}" dt="2022-12-03T18:58:40.264" v="292" actId="26606"/>
          <ac:spMkLst>
            <pc:docMk/>
            <pc:sldMk cId="2351879771" sldId="303"/>
            <ac:spMk id="20" creationId="{1849CA57-76BD-4CF2-80BA-D7A46A01B7B1}"/>
          </ac:spMkLst>
        </pc:spChg>
        <pc:spChg chg="del">
          <ac:chgData name="ELIECER AGUILAR" userId="74647e9a-befb-41cd-89cb-8ec268702c57" providerId="ADAL" clId="{9556C15D-E3BF-457F-A329-E354ECCC4B89}" dt="2022-12-03T18:58:40.264" v="292" actId="26606"/>
          <ac:spMkLst>
            <pc:docMk/>
            <pc:sldMk cId="2351879771" sldId="303"/>
            <ac:spMk id="22" creationId="{35E9085E-E730-4768-83D4-6CB7E9897153}"/>
          </ac:spMkLst>
        </pc:spChg>
        <pc:spChg chg="del">
          <ac:chgData name="ELIECER AGUILAR" userId="74647e9a-befb-41cd-89cb-8ec268702c57" providerId="ADAL" clId="{9556C15D-E3BF-457F-A329-E354ECCC4B89}" dt="2022-12-03T18:58:40.264" v="292" actId="26606"/>
          <ac:spMkLst>
            <pc:docMk/>
            <pc:sldMk cId="2351879771" sldId="303"/>
            <ac:spMk id="24" creationId="{973272FE-A474-4CAE-8CA2-BCC8B476C3F4}"/>
          </ac:spMkLst>
        </pc:spChg>
        <pc:spChg chg="del">
          <ac:chgData name="ELIECER AGUILAR" userId="74647e9a-befb-41cd-89cb-8ec268702c57" providerId="ADAL" clId="{9556C15D-E3BF-457F-A329-E354ECCC4B89}" dt="2022-12-03T18:58:40.264" v="292" actId="26606"/>
          <ac:spMkLst>
            <pc:docMk/>
            <pc:sldMk cId="2351879771" sldId="303"/>
            <ac:spMk id="26" creationId="{E07981EA-05A6-437C-88D7-B377B92B031D}"/>
          </ac:spMkLst>
        </pc:spChg>
        <pc:spChg chg="del">
          <ac:chgData name="ELIECER AGUILAR" userId="74647e9a-befb-41cd-89cb-8ec268702c57" providerId="ADAL" clId="{9556C15D-E3BF-457F-A329-E354ECCC4B89}" dt="2022-12-03T18:58:40.264" v="292" actId="26606"/>
          <ac:spMkLst>
            <pc:docMk/>
            <pc:sldMk cId="2351879771" sldId="303"/>
            <ac:spMk id="28" creationId="{15E3C750-986E-4769-B1AE-49289FBEE757}"/>
          </ac:spMkLst>
        </pc:spChg>
        <pc:spChg chg="add">
          <ac:chgData name="ELIECER AGUILAR" userId="74647e9a-befb-41cd-89cb-8ec268702c57" providerId="ADAL" clId="{9556C15D-E3BF-457F-A329-E354ECCC4B89}" dt="2022-12-03T18:58:40.264" v="292" actId="26606"/>
          <ac:spMkLst>
            <pc:docMk/>
            <pc:sldMk cId="2351879771" sldId="303"/>
            <ac:spMk id="35" creationId="{FB5B0058-AF13-4859-B429-4EDDE2A26F7F}"/>
          </ac:spMkLst>
        </pc:spChg>
        <pc:spChg chg="add">
          <ac:chgData name="ELIECER AGUILAR" userId="74647e9a-befb-41cd-89cb-8ec268702c57" providerId="ADAL" clId="{9556C15D-E3BF-457F-A329-E354ECCC4B89}" dt="2022-12-03T18:58:40.264" v="292" actId="26606"/>
          <ac:spMkLst>
            <pc:docMk/>
            <pc:sldMk cId="2351879771" sldId="303"/>
            <ac:spMk id="37" creationId="{D84C2E9E-0B5D-4B5F-9A1F-70EBDCE39034}"/>
          </ac:spMkLst>
        </pc:spChg>
        <pc:picChg chg="add">
          <ac:chgData name="ELIECER AGUILAR" userId="74647e9a-befb-41cd-89cb-8ec268702c57" providerId="ADAL" clId="{9556C15D-E3BF-457F-A329-E354ECCC4B89}" dt="2022-12-03T18:58:40.264" v="292" actId="26606"/>
          <ac:picMkLst>
            <pc:docMk/>
            <pc:sldMk cId="2351879771" sldId="303"/>
            <ac:picMk id="32" creationId="{E87FE021-4382-1316-0C77-B5DD92BD77AD}"/>
          </ac:picMkLst>
        </pc:picChg>
      </pc:sldChg>
      <pc:sldChg chg="addSp delSp modSp mod">
        <pc:chgData name="ELIECER AGUILAR" userId="74647e9a-befb-41cd-89cb-8ec268702c57" providerId="ADAL" clId="{9556C15D-E3BF-457F-A329-E354ECCC4B89}" dt="2022-12-03T18:59:07.613" v="295" actId="26606"/>
        <pc:sldMkLst>
          <pc:docMk/>
          <pc:sldMk cId="1435544393" sldId="304"/>
        </pc:sldMkLst>
        <pc:spChg chg="mod">
          <ac:chgData name="ELIECER AGUILAR" userId="74647e9a-befb-41cd-89cb-8ec268702c57" providerId="ADAL" clId="{9556C15D-E3BF-457F-A329-E354ECCC4B89}" dt="2022-12-03T18:59:07.613" v="295" actId="26606"/>
          <ac:spMkLst>
            <pc:docMk/>
            <pc:sldMk cId="1435544393" sldId="304"/>
            <ac:spMk id="2" creationId="{DBD3446B-C4BF-476C-9CDF-70D2AB3A2B96}"/>
          </ac:spMkLst>
        </pc:spChg>
        <pc:spChg chg="mod ord">
          <ac:chgData name="ELIECER AGUILAR" userId="74647e9a-befb-41cd-89cb-8ec268702c57" providerId="ADAL" clId="{9556C15D-E3BF-457F-A329-E354ECCC4B89}" dt="2022-12-03T18:59:07.613" v="295" actId="26606"/>
          <ac:spMkLst>
            <pc:docMk/>
            <pc:sldMk cId="1435544393" sldId="304"/>
            <ac:spMk id="3" creationId="{E5383C27-2423-4003-A482-DE4C9F8A5E2F}"/>
          </ac:spMkLst>
        </pc:spChg>
        <pc:spChg chg="add del">
          <ac:chgData name="ELIECER AGUILAR" userId="74647e9a-befb-41cd-89cb-8ec268702c57" providerId="ADAL" clId="{9556C15D-E3BF-457F-A329-E354ECCC4B89}" dt="2022-12-03T18:59:07.613" v="295" actId="26606"/>
          <ac:spMkLst>
            <pc:docMk/>
            <pc:sldMk cId="1435544393" sldId="304"/>
            <ac:spMk id="9" creationId="{32AEEBC8-9D30-42EF-95F2-386C2653FBF0}"/>
          </ac:spMkLst>
        </pc:spChg>
        <pc:spChg chg="add del">
          <ac:chgData name="ELIECER AGUILAR" userId="74647e9a-befb-41cd-89cb-8ec268702c57" providerId="ADAL" clId="{9556C15D-E3BF-457F-A329-E354ECCC4B89}" dt="2022-12-03T18:59:07.613" v="295" actId="26606"/>
          <ac:spMkLst>
            <pc:docMk/>
            <pc:sldMk cId="1435544393" sldId="304"/>
            <ac:spMk id="11" creationId="{2E92FA66-67D7-4CB4-94D3-E643A9AD4757}"/>
          </ac:spMkLst>
        </pc:spChg>
        <pc:spChg chg="add del">
          <ac:chgData name="ELIECER AGUILAR" userId="74647e9a-befb-41cd-89cb-8ec268702c57" providerId="ADAL" clId="{9556C15D-E3BF-457F-A329-E354ECCC4B89}" dt="2022-12-03T18:59:07.594" v="294" actId="26606"/>
          <ac:spMkLst>
            <pc:docMk/>
            <pc:sldMk cId="1435544393" sldId="304"/>
            <ac:spMk id="16" creationId="{E8A8EAB8-D2FF-444D-B34B-7D32F106AD0E}"/>
          </ac:spMkLst>
        </pc:spChg>
        <pc:spChg chg="add del">
          <ac:chgData name="ELIECER AGUILAR" userId="74647e9a-befb-41cd-89cb-8ec268702c57" providerId="ADAL" clId="{9556C15D-E3BF-457F-A329-E354ECCC4B89}" dt="2022-12-03T18:59:07.594" v="294" actId="26606"/>
          <ac:spMkLst>
            <pc:docMk/>
            <pc:sldMk cId="1435544393" sldId="304"/>
            <ac:spMk id="18" creationId="{C61F2F60-14E3-4196-B7CE-175E46F04481}"/>
          </ac:spMkLst>
        </pc:spChg>
        <pc:spChg chg="add">
          <ac:chgData name="ELIECER AGUILAR" userId="74647e9a-befb-41cd-89cb-8ec268702c57" providerId="ADAL" clId="{9556C15D-E3BF-457F-A329-E354ECCC4B89}" dt="2022-12-03T18:59:07.613" v="295" actId="26606"/>
          <ac:spMkLst>
            <pc:docMk/>
            <pc:sldMk cId="1435544393" sldId="304"/>
            <ac:spMk id="21" creationId="{73AD41DB-DF9F-49BC-85AE-6AB1840AD517}"/>
          </ac:spMkLst>
        </pc:spChg>
        <pc:grpChg chg="add">
          <ac:chgData name="ELIECER AGUILAR" userId="74647e9a-befb-41cd-89cb-8ec268702c57" providerId="ADAL" clId="{9556C15D-E3BF-457F-A329-E354ECCC4B89}" dt="2022-12-03T18:59:07.613" v="295" actId="26606"/>
          <ac:grpSpMkLst>
            <pc:docMk/>
            <pc:sldMk cId="1435544393" sldId="304"/>
            <ac:grpSpMk id="22" creationId="{A4AE1828-51FD-4AD7-BCF6-9AF5C696CE5D}"/>
          </ac:grpSpMkLst>
        </pc:grpChg>
        <pc:picChg chg="mod">
          <ac:chgData name="ELIECER AGUILAR" userId="74647e9a-befb-41cd-89cb-8ec268702c57" providerId="ADAL" clId="{9556C15D-E3BF-457F-A329-E354ECCC4B89}" dt="2022-12-03T18:59:07.613" v="295" actId="26606"/>
          <ac:picMkLst>
            <pc:docMk/>
            <pc:sldMk cId="1435544393" sldId="304"/>
            <ac:picMk id="4" creationId="{FAD4C3CE-6CD6-47B6-B0A6-9101B5E14065}"/>
          </ac:picMkLst>
        </pc:picChg>
      </pc:sldChg>
      <pc:sldChg chg="addSp delSp modSp mod">
        <pc:chgData name="ELIECER AGUILAR" userId="74647e9a-befb-41cd-89cb-8ec268702c57" providerId="ADAL" clId="{9556C15D-E3BF-457F-A329-E354ECCC4B89}" dt="2022-12-03T18:59:36.465" v="296" actId="26606"/>
        <pc:sldMkLst>
          <pc:docMk/>
          <pc:sldMk cId="596209064" sldId="305"/>
        </pc:sldMkLst>
        <pc:spChg chg="mod">
          <ac:chgData name="ELIECER AGUILAR" userId="74647e9a-befb-41cd-89cb-8ec268702c57" providerId="ADAL" clId="{9556C15D-E3BF-457F-A329-E354ECCC4B89}" dt="2022-12-03T18:59:36.465" v="296" actId="26606"/>
          <ac:spMkLst>
            <pc:docMk/>
            <pc:sldMk cId="596209064" sldId="305"/>
            <ac:spMk id="2" creationId="{4F051FC7-5CF2-40AF-8DB1-32CAD10ED68B}"/>
          </ac:spMkLst>
        </pc:spChg>
        <pc:spChg chg="mod">
          <ac:chgData name="ELIECER AGUILAR" userId="74647e9a-befb-41cd-89cb-8ec268702c57" providerId="ADAL" clId="{9556C15D-E3BF-457F-A329-E354ECCC4B89}" dt="2022-12-03T18:59:36.465" v="296" actId="26606"/>
          <ac:spMkLst>
            <pc:docMk/>
            <pc:sldMk cId="596209064" sldId="305"/>
            <ac:spMk id="3" creationId="{9F64A5FA-D109-4779-A41C-7D0C2646F0A3}"/>
          </ac:spMkLst>
        </pc:spChg>
        <pc:spChg chg="del">
          <ac:chgData name="ELIECER AGUILAR" userId="74647e9a-befb-41cd-89cb-8ec268702c57" providerId="ADAL" clId="{9556C15D-E3BF-457F-A329-E354ECCC4B89}" dt="2022-12-03T18:59:36.465" v="296" actId="26606"/>
          <ac:spMkLst>
            <pc:docMk/>
            <pc:sldMk cId="596209064" sldId="305"/>
            <ac:spMk id="9" creationId="{2B97F24A-32CE-4C1C-A50D-3016B394DCFB}"/>
          </ac:spMkLst>
        </pc:spChg>
        <pc:spChg chg="del">
          <ac:chgData name="ELIECER AGUILAR" userId="74647e9a-befb-41cd-89cb-8ec268702c57" providerId="ADAL" clId="{9556C15D-E3BF-457F-A329-E354ECCC4B89}" dt="2022-12-03T18:59:36.465" v="296" actId="26606"/>
          <ac:spMkLst>
            <pc:docMk/>
            <pc:sldMk cId="596209064" sldId="305"/>
            <ac:spMk id="11" creationId="{CD8B4F24-440B-49E9-B85D-733523DC064B}"/>
          </ac:spMkLst>
        </pc:spChg>
        <pc:spChg chg="add">
          <ac:chgData name="ELIECER AGUILAR" userId="74647e9a-befb-41cd-89cb-8ec268702c57" providerId="ADAL" clId="{9556C15D-E3BF-457F-A329-E354ECCC4B89}" dt="2022-12-03T18:59:36.465" v="296" actId="26606"/>
          <ac:spMkLst>
            <pc:docMk/>
            <pc:sldMk cId="596209064" sldId="305"/>
            <ac:spMk id="16" creationId="{FB5B0058-AF13-4859-B429-4EDDE2A26F7F}"/>
          </ac:spMkLst>
        </pc:spChg>
        <pc:spChg chg="add">
          <ac:chgData name="ELIECER AGUILAR" userId="74647e9a-befb-41cd-89cb-8ec268702c57" providerId="ADAL" clId="{9556C15D-E3BF-457F-A329-E354ECCC4B89}" dt="2022-12-03T18:59:36.465" v="296" actId="26606"/>
          <ac:spMkLst>
            <pc:docMk/>
            <pc:sldMk cId="596209064" sldId="305"/>
            <ac:spMk id="18" creationId="{D84C2E9E-0B5D-4B5F-9A1F-70EBDCE39034}"/>
          </ac:spMkLst>
        </pc:spChg>
        <pc:spChg chg="add">
          <ac:chgData name="ELIECER AGUILAR" userId="74647e9a-befb-41cd-89cb-8ec268702c57" providerId="ADAL" clId="{9556C15D-E3BF-457F-A329-E354ECCC4B89}" dt="2022-12-03T18:59:36.465" v="296" actId="26606"/>
          <ac:spMkLst>
            <pc:docMk/>
            <pc:sldMk cId="596209064" sldId="305"/>
            <ac:spMk id="20" creationId="{EF36B2BE-65F4-46E3-AFDD-A9AE9E885071}"/>
          </ac:spMkLst>
        </pc:spChg>
        <pc:picChg chg="mod">
          <ac:chgData name="ELIECER AGUILAR" userId="74647e9a-befb-41cd-89cb-8ec268702c57" providerId="ADAL" clId="{9556C15D-E3BF-457F-A329-E354ECCC4B89}" dt="2022-12-03T18:59:36.465" v="296" actId="26606"/>
          <ac:picMkLst>
            <pc:docMk/>
            <pc:sldMk cId="596209064" sldId="305"/>
            <ac:picMk id="4" creationId="{618E050B-AA54-4C30-A452-187E496E9E3E}"/>
          </ac:picMkLst>
        </pc:picChg>
      </pc:sldChg>
      <pc:sldChg chg="addSp delSp modSp mod">
        <pc:chgData name="ELIECER AGUILAR" userId="74647e9a-befb-41cd-89cb-8ec268702c57" providerId="ADAL" clId="{9556C15D-E3BF-457F-A329-E354ECCC4B89}" dt="2022-12-03T18:59:51.400" v="297" actId="26606"/>
        <pc:sldMkLst>
          <pc:docMk/>
          <pc:sldMk cId="2349685415" sldId="306"/>
        </pc:sldMkLst>
        <pc:spChg chg="mod">
          <ac:chgData name="ELIECER AGUILAR" userId="74647e9a-befb-41cd-89cb-8ec268702c57" providerId="ADAL" clId="{9556C15D-E3BF-457F-A329-E354ECCC4B89}" dt="2022-12-03T18:59:51.400" v="297" actId="26606"/>
          <ac:spMkLst>
            <pc:docMk/>
            <pc:sldMk cId="2349685415" sldId="306"/>
            <ac:spMk id="2" creationId="{B3507724-E524-4076-AFB6-8F6513CA5588}"/>
          </ac:spMkLst>
        </pc:spChg>
        <pc:spChg chg="mod">
          <ac:chgData name="ELIECER AGUILAR" userId="74647e9a-befb-41cd-89cb-8ec268702c57" providerId="ADAL" clId="{9556C15D-E3BF-457F-A329-E354ECCC4B89}" dt="2022-12-03T18:59:51.400" v="297" actId="26606"/>
          <ac:spMkLst>
            <pc:docMk/>
            <pc:sldMk cId="2349685415" sldId="306"/>
            <ac:spMk id="3" creationId="{4B8BFDC0-E4CA-41C6-A0D3-BEF1E1E33F57}"/>
          </ac:spMkLst>
        </pc:spChg>
        <pc:spChg chg="del">
          <ac:chgData name="ELIECER AGUILAR" userId="74647e9a-befb-41cd-89cb-8ec268702c57" providerId="ADAL" clId="{9556C15D-E3BF-457F-A329-E354ECCC4B89}" dt="2022-12-03T18:59:51.400" v="297" actId="26606"/>
          <ac:spMkLst>
            <pc:docMk/>
            <pc:sldMk cId="2349685415" sldId="306"/>
            <ac:spMk id="8" creationId="{2B566528-1B12-4246-9431-5C2D7D081168}"/>
          </ac:spMkLst>
        </pc:spChg>
        <pc:spChg chg="del">
          <ac:chgData name="ELIECER AGUILAR" userId="74647e9a-befb-41cd-89cb-8ec268702c57" providerId="ADAL" clId="{9556C15D-E3BF-457F-A329-E354ECCC4B89}" dt="2022-12-03T18:59:51.400" v="297" actId="26606"/>
          <ac:spMkLst>
            <pc:docMk/>
            <pc:sldMk cId="2349685415" sldId="306"/>
            <ac:spMk id="10" creationId="{2E80C965-DB6D-4F81-9E9E-B027384D0BD6}"/>
          </ac:spMkLst>
        </pc:spChg>
        <pc:spChg chg="del">
          <ac:chgData name="ELIECER AGUILAR" userId="74647e9a-befb-41cd-89cb-8ec268702c57" providerId="ADAL" clId="{9556C15D-E3BF-457F-A329-E354ECCC4B89}" dt="2022-12-03T18:59:51.400" v="297" actId="26606"/>
          <ac:spMkLst>
            <pc:docMk/>
            <pc:sldMk cId="2349685415" sldId="306"/>
            <ac:spMk id="12" creationId="{A580F890-B085-4E95-96AA-55AEBEC5CE6E}"/>
          </ac:spMkLst>
        </pc:spChg>
        <pc:spChg chg="del">
          <ac:chgData name="ELIECER AGUILAR" userId="74647e9a-befb-41cd-89cb-8ec268702c57" providerId="ADAL" clId="{9556C15D-E3BF-457F-A329-E354ECCC4B89}" dt="2022-12-03T18:59:51.400" v="297" actId="26606"/>
          <ac:spMkLst>
            <pc:docMk/>
            <pc:sldMk cId="2349685415" sldId="306"/>
            <ac:spMk id="14" creationId="{D3F51FEB-38FB-4F6C-9F7B-2F2AFAB65463}"/>
          </ac:spMkLst>
        </pc:spChg>
        <pc:spChg chg="del">
          <ac:chgData name="ELIECER AGUILAR" userId="74647e9a-befb-41cd-89cb-8ec268702c57" providerId="ADAL" clId="{9556C15D-E3BF-457F-A329-E354ECCC4B89}" dt="2022-12-03T18:59:51.400" v="297" actId="26606"/>
          <ac:spMkLst>
            <pc:docMk/>
            <pc:sldMk cId="2349685415" sldId="306"/>
            <ac:spMk id="16" creationId="{1E547BA6-BAE0-43BB-A7CA-60F69CE252F0}"/>
          </ac:spMkLst>
        </pc:spChg>
        <pc:spChg chg="add">
          <ac:chgData name="ELIECER AGUILAR" userId="74647e9a-befb-41cd-89cb-8ec268702c57" providerId="ADAL" clId="{9556C15D-E3BF-457F-A329-E354ECCC4B89}" dt="2022-12-03T18:59:51.400" v="297" actId="26606"/>
          <ac:spMkLst>
            <pc:docMk/>
            <pc:sldMk cId="2349685415" sldId="306"/>
            <ac:spMk id="21" creationId="{A7AE9375-4664-4DB2-922D-2782A6E439AC}"/>
          </ac:spMkLst>
        </pc:spChg>
        <pc:spChg chg="add">
          <ac:chgData name="ELIECER AGUILAR" userId="74647e9a-befb-41cd-89cb-8ec268702c57" providerId="ADAL" clId="{9556C15D-E3BF-457F-A329-E354ECCC4B89}" dt="2022-12-03T18:59:51.400" v="297" actId="26606"/>
          <ac:spMkLst>
            <pc:docMk/>
            <pc:sldMk cId="2349685415" sldId="306"/>
            <ac:spMk id="25" creationId="{9DD005C1-8C51-42D6-9BEE-B9B83849743D}"/>
          </ac:spMkLst>
        </pc:spChg>
        <pc:cxnChg chg="add">
          <ac:chgData name="ELIECER AGUILAR" userId="74647e9a-befb-41cd-89cb-8ec268702c57" providerId="ADAL" clId="{9556C15D-E3BF-457F-A329-E354ECCC4B89}" dt="2022-12-03T18:59:51.400" v="297" actId="26606"/>
          <ac:cxnSpMkLst>
            <pc:docMk/>
            <pc:sldMk cId="2349685415" sldId="306"/>
            <ac:cxnSpMk id="23" creationId="{EE504C98-6397-41C1-A8D8-2D9C4ED307E0}"/>
          </ac:cxnSpMkLst>
        </pc:cxnChg>
      </pc:sldChg>
      <pc:sldChg chg="addSp delSp modSp mod addAnim delAnim setClrOvrMap">
        <pc:chgData name="ELIECER AGUILAR" userId="74647e9a-befb-41cd-89cb-8ec268702c57" providerId="ADAL" clId="{9556C15D-E3BF-457F-A329-E354ECCC4B89}" dt="2022-12-03T19:00:21.053" v="311" actId="26606"/>
        <pc:sldMkLst>
          <pc:docMk/>
          <pc:sldMk cId="2858513982" sldId="307"/>
        </pc:sldMkLst>
        <pc:spChg chg="mod">
          <ac:chgData name="ELIECER AGUILAR" userId="74647e9a-befb-41cd-89cb-8ec268702c57" providerId="ADAL" clId="{9556C15D-E3BF-457F-A329-E354ECCC4B89}" dt="2022-12-03T19:00:21.053" v="311" actId="26606"/>
          <ac:spMkLst>
            <pc:docMk/>
            <pc:sldMk cId="2858513982" sldId="307"/>
            <ac:spMk id="2" creationId="{49BD7F08-66AB-4B1B-B3EB-C0A30F12DE19}"/>
          </ac:spMkLst>
        </pc:spChg>
        <pc:spChg chg="mod ord">
          <ac:chgData name="ELIECER AGUILAR" userId="74647e9a-befb-41cd-89cb-8ec268702c57" providerId="ADAL" clId="{9556C15D-E3BF-457F-A329-E354ECCC4B89}" dt="2022-12-03T19:00:21.053" v="311" actId="26606"/>
          <ac:spMkLst>
            <pc:docMk/>
            <pc:sldMk cId="2858513982" sldId="307"/>
            <ac:spMk id="3" creationId="{9169433E-320C-4BD9-9EDD-54D37B38D18A}"/>
          </ac:spMkLst>
        </pc:spChg>
        <pc:spChg chg="add del">
          <ac:chgData name="ELIECER AGUILAR" userId="74647e9a-befb-41cd-89cb-8ec268702c57" providerId="ADAL" clId="{9556C15D-E3BF-457F-A329-E354ECCC4B89}" dt="2022-12-03T19:00:21.053" v="311" actId="26606"/>
          <ac:spMkLst>
            <pc:docMk/>
            <pc:sldMk cId="2858513982" sldId="307"/>
            <ac:spMk id="10" creationId="{C4879EFC-8E62-4E00-973C-C45EE9EC676D}"/>
          </ac:spMkLst>
        </pc:spChg>
        <pc:spChg chg="add del">
          <ac:chgData name="ELIECER AGUILAR" userId="74647e9a-befb-41cd-89cb-8ec268702c57" providerId="ADAL" clId="{9556C15D-E3BF-457F-A329-E354ECCC4B89}" dt="2022-12-03T19:00:21.053" v="311" actId="26606"/>
          <ac:spMkLst>
            <pc:docMk/>
            <pc:sldMk cId="2858513982" sldId="307"/>
            <ac:spMk id="12" creationId="{D6A9C53F-5F90-40A5-8C85-5412D39C8C68}"/>
          </ac:spMkLst>
        </pc:spChg>
        <pc:spChg chg="add del">
          <ac:chgData name="ELIECER AGUILAR" userId="74647e9a-befb-41cd-89cb-8ec268702c57" providerId="ADAL" clId="{9556C15D-E3BF-457F-A329-E354ECCC4B89}" dt="2022-12-03T19:00:02.672" v="299" actId="26606"/>
          <ac:spMkLst>
            <pc:docMk/>
            <pc:sldMk cId="2858513982" sldId="307"/>
            <ac:spMk id="17" creationId="{A7AE9375-4664-4DB2-922D-2782A6E439AC}"/>
          </ac:spMkLst>
        </pc:spChg>
        <pc:spChg chg="add del">
          <ac:chgData name="ELIECER AGUILAR" userId="74647e9a-befb-41cd-89cb-8ec268702c57" providerId="ADAL" clId="{9556C15D-E3BF-457F-A329-E354ECCC4B89}" dt="2022-12-03T19:00:02.672" v="299" actId="26606"/>
          <ac:spMkLst>
            <pc:docMk/>
            <pc:sldMk cId="2858513982" sldId="307"/>
            <ac:spMk id="21" creationId="{C87417AF-190E-4D6E-AFA6-7D3E84B0B430}"/>
          </ac:spMkLst>
        </pc:spChg>
        <pc:spChg chg="add del">
          <ac:chgData name="ELIECER AGUILAR" userId="74647e9a-befb-41cd-89cb-8ec268702c57" providerId="ADAL" clId="{9556C15D-E3BF-457F-A329-E354ECCC4B89}" dt="2022-12-03T19:00:02.672" v="299" actId="26606"/>
          <ac:spMkLst>
            <pc:docMk/>
            <pc:sldMk cId="2858513982" sldId="307"/>
            <ac:spMk id="23" creationId="{80B30ED8-273E-4C07-8568-2FE5CC5C483D}"/>
          </ac:spMkLst>
        </pc:spChg>
        <pc:spChg chg="add del">
          <ac:chgData name="ELIECER AGUILAR" userId="74647e9a-befb-41cd-89cb-8ec268702c57" providerId="ADAL" clId="{9556C15D-E3BF-457F-A329-E354ECCC4B89}" dt="2022-12-03T19:00:04.481" v="301" actId="26606"/>
          <ac:spMkLst>
            <pc:docMk/>
            <pc:sldMk cId="2858513982" sldId="307"/>
            <ac:spMk id="25" creationId="{C82BEF57-041E-4DE3-B65C-CBE71211B3DE}"/>
          </ac:spMkLst>
        </pc:spChg>
        <pc:spChg chg="add del">
          <ac:chgData name="ELIECER AGUILAR" userId="74647e9a-befb-41cd-89cb-8ec268702c57" providerId="ADAL" clId="{9556C15D-E3BF-457F-A329-E354ECCC4B89}" dt="2022-12-03T19:00:04.481" v="301" actId="26606"/>
          <ac:spMkLst>
            <pc:docMk/>
            <pc:sldMk cId="2858513982" sldId="307"/>
            <ac:spMk id="26" creationId="{489B7BFD-8F45-4093-AD9C-91B15B0503D9}"/>
          </ac:spMkLst>
        </pc:spChg>
        <pc:spChg chg="add del">
          <ac:chgData name="ELIECER AGUILAR" userId="74647e9a-befb-41cd-89cb-8ec268702c57" providerId="ADAL" clId="{9556C15D-E3BF-457F-A329-E354ECCC4B89}" dt="2022-12-03T19:00:04.481" v="301" actId="26606"/>
          <ac:spMkLst>
            <pc:docMk/>
            <pc:sldMk cId="2858513982" sldId="307"/>
            <ac:spMk id="27" creationId="{D9DFE8A5-DCEC-4A43-B613-D62AC8C5734F}"/>
          </ac:spMkLst>
        </pc:spChg>
        <pc:spChg chg="add del">
          <ac:chgData name="ELIECER AGUILAR" userId="74647e9a-befb-41cd-89cb-8ec268702c57" providerId="ADAL" clId="{9556C15D-E3BF-457F-A329-E354ECCC4B89}" dt="2022-12-03T19:00:04.481" v="301" actId="26606"/>
          <ac:spMkLst>
            <pc:docMk/>
            <pc:sldMk cId="2858513982" sldId="307"/>
            <ac:spMk id="28" creationId="{64856DF8-E786-4A2B-BCE9-1D3AA7C5D0A9}"/>
          </ac:spMkLst>
        </pc:spChg>
        <pc:spChg chg="add del">
          <ac:chgData name="ELIECER AGUILAR" userId="74647e9a-befb-41cd-89cb-8ec268702c57" providerId="ADAL" clId="{9556C15D-E3BF-457F-A329-E354ECCC4B89}" dt="2022-12-03T19:00:04.481" v="301" actId="26606"/>
          <ac:spMkLst>
            <pc:docMk/>
            <pc:sldMk cId="2858513982" sldId="307"/>
            <ac:spMk id="29" creationId="{45E0BF71-78CD-4FD9-BB54-48CD14158971}"/>
          </ac:spMkLst>
        </pc:spChg>
        <pc:spChg chg="add del">
          <ac:chgData name="ELIECER AGUILAR" userId="74647e9a-befb-41cd-89cb-8ec268702c57" providerId="ADAL" clId="{9556C15D-E3BF-457F-A329-E354ECCC4B89}" dt="2022-12-03T19:00:04.481" v="301" actId="26606"/>
          <ac:spMkLst>
            <pc:docMk/>
            <pc:sldMk cId="2858513982" sldId="307"/>
            <ac:spMk id="30" creationId="{E646A872-7F34-4E27-B0A7-9720177E374D}"/>
          </ac:spMkLst>
        </pc:spChg>
        <pc:spChg chg="add del">
          <ac:chgData name="ELIECER AGUILAR" userId="74647e9a-befb-41cd-89cb-8ec268702c57" providerId="ADAL" clId="{9556C15D-E3BF-457F-A329-E354ECCC4B89}" dt="2022-12-03T19:00:04.481" v="301" actId="26606"/>
          <ac:spMkLst>
            <pc:docMk/>
            <pc:sldMk cId="2858513982" sldId="307"/>
            <ac:spMk id="31" creationId="{26B7664A-BE61-4A65-B937-A31E08B8B9AD}"/>
          </ac:spMkLst>
        </pc:spChg>
        <pc:spChg chg="add del">
          <ac:chgData name="ELIECER AGUILAR" userId="74647e9a-befb-41cd-89cb-8ec268702c57" providerId="ADAL" clId="{9556C15D-E3BF-457F-A329-E354ECCC4B89}" dt="2022-12-03T19:00:04.481" v="301" actId="26606"/>
          <ac:spMkLst>
            <pc:docMk/>
            <pc:sldMk cId="2858513982" sldId="307"/>
            <ac:spMk id="32" creationId="{AE689860-A291-4B0F-AB65-421F8C20E2E1}"/>
          </ac:spMkLst>
        </pc:spChg>
        <pc:spChg chg="add del">
          <ac:chgData name="ELIECER AGUILAR" userId="74647e9a-befb-41cd-89cb-8ec268702c57" providerId="ADAL" clId="{9556C15D-E3BF-457F-A329-E354ECCC4B89}" dt="2022-12-03T19:00:04.481" v="301" actId="26606"/>
          <ac:spMkLst>
            <pc:docMk/>
            <pc:sldMk cId="2858513982" sldId="307"/>
            <ac:spMk id="33" creationId="{279CAF82-0ECF-42BE-8F37-F71941E5D410}"/>
          </ac:spMkLst>
        </pc:spChg>
        <pc:spChg chg="add del">
          <ac:chgData name="ELIECER AGUILAR" userId="74647e9a-befb-41cd-89cb-8ec268702c57" providerId="ADAL" clId="{9556C15D-E3BF-457F-A329-E354ECCC4B89}" dt="2022-12-03T19:00:04.481" v="301" actId="26606"/>
          <ac:spMkLst>
            <pc:docMk/>
            <pc:sldMk cId="2858513982" sldId="307"/>
            <ac:spMk id="35" creationId="{0AE773EE-DD7B-4F25-945A-3F59DEE680F9}"/>
          </ac:spMkLst>
        </pc:spChg>
        <pc:spChg chg="add del">
          <ac:chgData name="ELIECER AGUILAR" userId="74647e9a-befb-41cd-89cb-8ec268702c57" providerId="ADAL" clId="{9556C15D-E3BF-457F-A329-E354ECCC4B89}" dt="2022-12-03T19:00:12.918" v="305" actId="26606"/>
          <ac:spMkLst>
            <pc:docMk/>
            <pc:sldMk cId="2858513982" sldId="307"/>
            <ac:spMk id="39" creationId="{1AF05241-2204-496E-AD1F-68B31922BB4A}"/>
          </ac:spMkLst>
        </pc:spChg>
        <pc:spChg chg="add del">
          <ac:chgData name="ELIECER AGUILAR" userId="74647e9a-befb-41cd-89cb-8ec268702c57" providerId="ADAL" clId="{9556C15D-E3BF-457F-A329-E354ECCC4B89}" dt="2022-12-03T19:00:04.481" v="301" actId="26606"/>
          <ac:spMkLst>
            <pc:docMk/>
            <pc:sldMk cId="2858513982" sldId="307"/>
            <ac:spMk id="44" creationId="{033BC44A-0661-43B4-9C14-FD5963C226AE}"/>
          </ac:spMkLst>
        </pc:spChg>
        <pc:spChg chg="add del">
          <ac:chgData name="ELIECER AGUILAR" userId="74647e9a-befb-41cd-89cb-8ec268702c57" providerId="ADAL" clId="{9556C15D-E3BF-457F-A329-E354ECCC4B89}" dt="2022-12-03T19:00:04.481" v="301" actId="26606"/>
          <ac:spMkLst>
            <pc:docMk/>
            <pc:sldMk cId="2858513982" sldId="307"/>
            <ac:spMk id="46" creationId="{2A7F3B2F-8A53-4176-8D77-ECA28FF4D6EB}"/>
          </ac:spMkLst>
        </pc:spChg>
        <pc:spChg chg="add del">
          <ac:chgData name="ELIECER AGUILAR" userId="74647e9a-befb-41cd-89cb-8ec268702c57" providerId="ADAL" clId="{9556C15D-E3BF-457F-A329-E354ECCC4B89}" dt="2022-12-03T19:00:04.481" v="301" actId="26606"/>
          <ac:spMkLst>
            <pc:docMk/>
            <pc:sldMk cId="2858513982" sldId="307"/>
            <ac:spMk id="48" creationId="{87045360-A428-4E4B-989C-E4EF4D92037A}"/>
          </ac:spMkLst>
        </pc:spChg>
        <pc:spChg chg="add del">
          <ac:chgData name="ELIECER AGUILAR" userId="74647e9a-befb-41cd-89cb-8ec268702c57" providerId="ADAL" clId="{9556C15D-E3BF-457F-A329-E354ECCC4B89}" dt="2022-12-03T19:00:09.179" v="303" actId="26606"/>
          <ac:spMkLst>
            <pc:docMk/>
            <pc:sldMk cId="2858513982" sldId="307"/>
            <ac:spMk id="50" creationId="{5A0118C5-4F8D-4CF4-BADD-53FEACC6C42A}"/>
          </ac:spMkLst>
        </pc:spChg>
        <pc:spChg chg="add del">
          <ac:chgData name="ELIECER AGUILAR" userId="74647e9a-befb-41cd-89cb-8ec268702c57" providerId="ADAL" clId="{9556C15D-E3BF-457F-A329-E354ECCC4B89}" dt="2022-12-03T19:00:09.179" v="303" actId="26606"/>
          <ac:spMkLst>
            <pc:docMk/>
            <pc:sldMk cId="2858513982" sldId="307"/>
            <ac:spMk id="51" creationId="{037C701E-5151-4086-9CF2-7F44AA38A6F5}"/>
          </ac:spMkLst>
        </pc:spChg>
        <pc:spChg chg="add del">
          <ac:chgData name="ELIECER AGUILAR" userId="74647e9a-befb-41cd-89cb-8ec268702c57" providerId="ADAL" clId="{9556C15D-E3BF-457F-A329-E354ECCC4B89}" dt="2022-12-03T19:00:09.179" v="303" actId="26606"/>
          <ac:spMkLst>
            <pc:docMk/>
            <pc:sldMk cId="2858513982" sldId="307"/>
            <ac:spMk id="52" creationId="{E656C08E-A84B-4C76-9D3B-46237B5A9751}"/>
          </ac:spMkLst>
        </pc:spChg>
        <pc:spChg chg="add del">
          <ac:chgData name="ELIECER AGUILAR" userId="74647e9a-befb-41cd-89cb-8ec268702c57" providerId="ADAL" clId="{9556C15D-E3BF-457F-A329-E354ECCC4B89}" dt="2022-12-03T19:00:12.918" v="305" actId="26606"/>
          <ac:spMkLst>
            <pc:docMk/>
            <pc:sldMk cId="2858513982" sldId="307"/>
            <ac:spMk id="65" creationId="{3A397E3E-B90C-4D82-BAAA-36F7AC6A4565}"/>
          </ac:spMkLst>
        </pc:spChg>
        <pc:spChg chg="add del">
          <ac:chgData name="ELIECER AGUILAR" userId="74647e9a-befb-41cd-89cb-8ec268702c57" providerId="ADAL" clId="{9556C15D-E3BF-457F-A329-E354ECCC4B89}" dt="2022-12-03T19:00:12.918" v="305" actId="26606"/>
          <ac:spMkLst>
            <pc:docMk/>
            <pc:sldMk cId="2858513982" sldId="307"/>
            <ac:spMk id="74" creationId="{BE1E800F-93B7-4AB7-B63A-E4C4E9C2C392}"/>
          </ac:spMkLst>
        </pc:spChg>
        <pc:spChg chg="add del">
          <ac:chgData name="ELIECER AGUILAR" userId="74647e9a-befb-41cd-89cb-8ec268702c57" providerId="ADAL" clId="{9556C15D-E3BF-457F-A329-E354ECCC4B89}" dt="2022-12-03T19:00:12.918" v="305" actId="26606"/>
          <ac:spMkLst>
            <pc:docMk/>
            <pc:sldMk cId="2858513982" sldId="307"/>
            <ac:spMk id="75" creationId="{A2B5CBEA-F125-49B6-8335-227C325B112B}"/>
          </ac:spMkLst>
        </pc:spChg>
        <pc:spChg chg="add del">
          <ac:chgData name="ELIECER AGUILAR" userId="74647e9a-befb-41cd-89cb-8ec268702c57" providerId="ADAL" clId="{9556C15D-E3BF-457F-A329-E354ECCC4B89}" dt="2022-12-03T19:00:12.918" v="305" actId="26606"/>
          <ac:spMkLst>
            <pc:docMk/>
            <pc:sldMk cId="2858513982" sldId="307"/>
            <ac:spMk id="76" creationId="{A1A59942-B6FE-4CF6-8242-F6EE3231B8CB}"/>
          </ac:spMkLst>
        </pc:spChg>
        <pc:spChg chg="add del">
          <ac:chgData name="ELIECER AGUILAR" userId="74647e9a-befb-41cd-89cb-8ec268702c57" providerId="ADAL" clId="{9556C15D-E3BF-457F-A329-E354ECCC4B89}" dt="2022-12-03T19:00:12.918" v="305" actId="26606"/>
          <ac:spMkLst>
            <pc:docMk/>
            <pc:sldMk cId="2858513982" sldId="307"/>
            <ac:spMk id="77" creationId="{F2D9628C-9189-4868-B8AA-1727266FEF32}"/>
          </ac:spMkLst>
        </pc:spChg>
        <pc:spChg chg="add del">
          <ac:chgData name="ELIECER AGUILAR" userId="74647e9a-befb-41cd-89cb-8ec268702c57" providerId="ADAL" clId="{9556C15D-E3BF-457F-A329-E354ECCC4B89}" dt="2022-12-03T19:00:18.182" v="308" actId="26606"/>
          <ac:spMkLst>
            <pc:docMk/>
            <pc:sldMk cId="2858513982" sldId="307"/>
            <ac:spMk id="81" creationId="{5A0118C5-4F8D-4CF4-BADD-53FEACC6C42A}"/>
          </ac:spMkLst>
        </pc:spChg>
        <pc:spChg chg="add del">
          <ac:chgData name="ELIECER AGUILAR" userId="74647e9a-befb-41cd-89cb-8ec268702c57" providerId="ADAL" clId="{9556C15D-E3BF-457F-A329-E354ECCC4B89}" dt="2022-12-03T19:00:18.182" v="308" actId="26606"/>
          <ac:spMkLst>
            <pc:docMk/>
            <pc:sldMk cId="2858513982" sldId="307"/>
            <ac:spMk id="87" creationId="{CAEBFCD5-5356-4326-8D39-8235A46CD7B2}"/>
          </ac:spMkLst>
        </pc:spChg>
        <pc:spChg chg="add del">
          <ac:chgData name="ELIECER AGUILAR" userId="74647e9a-befb-41cd-89cb-8ec268702c57" providerId="ADAL" clId="{9556C15D-E3BF-457F-A329-E354ECCC4B89}" dt="2022-12-03T19:00:21.038" v="310" actId="26606"/>
          <ac:spMkLst>
            <pc:docMk/>
            <pc:sldMk cId="2858513982" sldId="307"/>
            <ac:spMk id="99" creationId="{8B646C36-EEEC-4D52-8E8E-206F4CD8A3DA}"/>
          </ac:spMkLst>
        </pc:spChg>
        <pc:spChg chg="add del">
          <ac:chgData name="ELIECER AGUILAR" userId="74647e9a-befb-41cd-89cb-8ec268702c57" providerId="ADAL" clId="{9556C15D-E3BF-457F-A329-E354ECCC4B89}" dt="2022-12-03T19:00:21.038" v="310" actId="26606"/>
          <ac:spMkLst>
            <pc:docMk/>
            <pc:sldMk cId="2858513982" sldId="307"/>
            <ac:spMk id="100" creationId="{8258443E-B333-44F4-8D49-1EAB1C1A4613}"/>
          </ac:spMkLst>
        </pc:spChg>
        <pc:spChg chg="add del">
          <ac:chgData name="ELIECER AGUILAR" userId="74647e9a-befb-41cd-89cb-8ec268702c57" providerId="ADAL" clId="{9556C15D-E3BF-457F-A329-E354ECCC4B89}" dt="2022-12-03T19:00:21.038" v="310" actId="26606"/>
          <ac:spMkLst>
            <pc:docMk/>
            <pc:sldMk cId="2858513982" sldId="307"/>
            <ac:spMk id="106" creationId="{A0569933-2A1F-487D-A657-990AFACA28B9}"/>
          </ac:spMkLst>
        </pc:spChg>
        <pc:spChg chg="add del">
          <ac:chgData name="ELIECER AGUILAR" userId="74647e9a-befb-41cd-89cb-8ec268702c57" providerId="ADAL" clId="{9556C15D-E3BF-457F-A329-E354ECCC4B89}" dt="2022-12-03T19:00:21.038" v="310" actId="26606"/>
          <ac:spMkLst>
            <pc:docMk/>
            <pc:sldMk cId="2858513982" sldId="307"/>
            <ac:spMk id="107" creationId="{41A44955-0622-4C9F-BFD2-55277314EB95}"/>
          </ac:spMkLst>
        </pc:spChg>
        <pc:spChg chg="add del">
          <ac:chgData name="ELIECER AGUILAR" userId="74647e9a-befb-41cd-89cb-8ec268702c57" providerId="ADAL" clId="{9556C15D-E3BF-457F-A329-E354ECCC4B89}" dt="2022-12-03T19:00:21.038" v="310" actId="26606"/>
          <ac:spMkLst>
            <pc:docMk/>
            <pc:sldMk cId="2858513982" sldId="307"/>
            <ac:spMk id="108" creationId="{D6BF5730-CE16-498B-B11C-000E7F587D21}"/>
          </ac:spMkLst>
        </pc:spChg>
        <pc:spChg chg="add del">
          <ac:chgData name="ELIECER AGUILAR" userId="74647e9a-befb-41cd-89cb-8ec268702c57" providerId="ADAL" clId="{9556C15D-E3BF-457F-A329-E354ECCC4B89}" dt="2022-12-03T19:00:21.038" v="310" actId="26606"/>
          <ac:spMkLst>
            <pc:docMk/>
            <pc:sldMk cId="2858513982" sldId="307"/>
            <ac:spMk id="109" creationId="{93284B67-6F50-4C2E-904F-0054381456EE}"/>
          </ac:spMkLst>
        </pc:spChg>
        <pc:spChg chg="add">
          <ac:chgData name="ELIECER AGUILAR" userId="74647e9a-befb-41cd-89cb-8ec268702c57" providerId="ADAL" clId="{9556C15D-E3BF-457F-A329-E354ECCC4B89}" dt="2022-12-03T19:00:21.053" v="311" actId="26606"/>
          <ac:spMkLst>
            <pc:docMk/>
            <pc:sldMk cId="2858513982" sldId="307"/>
            <ac:spMk id="111" creationId="{0DE6A193-4755-479A-BC6F-A7EBCA73BE1A}"/>
          </ac:spMkLst>
        </pc:spChg>
        <pc:spChg chg="add">
          <ac:chgData name="ELIECER AGUILAR" userId="74647e9a-befb-41cd-89cb-8ec268702c57" providerId="ADAL" clId="{9556C15D-E3BF-457F-A329-E354ECCC4B89}" dt="2022-12-03T19:00:21.053" v="311" actId="26606"/>
          <ac:spMkLst>
            <pc:docMk/>
            <pc:sldMk cId="2858513982" sldId="307"/>
            <ac:spMk id="112" creationId="{5A55B759-31A7-423C-9BC2-A8BC09FE98B9}"/>
          </ac:spMkLst>
        </pc:spChg>
        <pc:spChg chg="add">
          <ac:chgData name="ELIECER AGUILAR" userId="74647e9a-befb-41cd-89cb-8ec268702c57" providerId="ADAL" clId="{9556C15D-E3BF-457F-A329-E354ECCC4B89}" dt="2022-12-03T19:00:21.053" v="311" actId="26606"/>
          <ac:spMkLst>
            <pc:docMk/>
            <pc:sldMk cId="2858513982" sldId="307"/>
            <ac:spMk id="113" creationId="{F78796AF-79A0-47AC-BEFD-BFFC00F968C4}"/>
          </ac:spMkLst>
        </pc:spChg>
        <pc:grpChg chg="add del">
          <ac:chgData name="ELIECER AGUILAR" userId="74647e9a-befb-41cd-89cb-8ec268702c57" providerId="ADAL" clId="{9556C15D-E3BF-457F-A329-E354ECCC4B89}" dt="2022-12-03T19:00:04.481" v="301" actId="26606"/>
          <ac:grpSpMkLst>
            <pc:docMk/>
            <pc:sldMk cId="2858513982" sldId="307"/>
            <ac:grpSpMk id="37" creationId="{FB9739EB-7F66-433D-841F-AB3CD18700B7}"/>
          </ac:grpSpMkLst>
        </pc:grpChg>
        <pc:grpChg chg="add del">
          <ac:chgData name="ELIECER AGUILAR" userId="74647e9a-befb-41cd-89cb-8ec268702c57" providerId="ADAL" clId="{9556C15D-E3BF-457F-A329-E354ECCC4B89}" dt="2022-12-03T19:00:12.918" v="305" actId="26606"/>
          <ac:grpSpMkLst>
            <pc:docMk/>
            <pc:sldMk cId="2858513982" sldId="307"/>
            <ac:grpSpMk id="41" creationId="{FB9739EB-7F66-433D-841F-AB3CD18700B7}"/>
          </ac:grpSpMkLst>
        </pc:grpChg>
        <pc:grpChg chg="add del">
          <ac:chgData name="ELIECER AGUILAR" userId="74647e9a-befb-41cd-89cb-8ec268702c57" providerId="ADAL" clId="{9556C15D-E3BF-457F-A329-E354ECCC4B89}" dt="2022-12-03T19:00:09.179" v="303" actId="26606"/>
          <ac:grpSpMkLst>
            <pc:docMk/>
            <pc:sldMk cId="2858513982" sldId="307"/>
            <ac:grpSpMk id="53" creationId="{72FB3F6E-946C-4B30-8EAA-64FA3056D06D}"/>
          </ac:grpSpMkLst>
        </pc:grpChg>
        <pc:grpChg chg="add del">
          <ac:chgData name="ELIECER AGUILAR" userId="74647e9a-befb-41cd-89cb-8ec268702c57" providerId="ADAL" clId="{9556C15D-E3BF-457F-A329-E354ECCC4B89}" dt="2022-12-03T19:00:12.918" v="305" actId="26606"/>
          <ac:grpSpMkLst>
            <pc:docMk/>
            <pc:sldMk cId="2858513982" sldId="307"/>
            <ac:grpSpMk id="66" creationId="{A464D8F0-8ADF-41F0-B6EF-EDCB07786F02}"/>
          </ac:grpSpMkLst>
        </pc:grpChg>
        <pc:grpChg chg="add del">
          <ac:chgData name="ELIECER AGUILAR" userId="74647e9a-befb-41cd-89cb-8ec268702c57" providerId="ADAL" clId="{9556C15D-E3BF-457F-A329-E354ECCC4B89}" dt="2022-12-03T19:00:12.918" v="305" actId="26606"/>
          <ac:grpSpMkLst>
            <pc:docMk/>
            <pc:sldMk cId="2858513982" sldId="307"/>
            <ac:grpSpMk id="68" creationId="{E21147CC-0146-459F-AC50-3DE54A0E77C8}"/>
          </ac:grpSpMkLst>
        </pc:grpChg>
        <pc:grpChg chg="add del">
          <ac:chgData name="ELIECER AGUILAR" userId="74647e9a-befb-41cd-89cb-8ec268702c57" providerId="ADAL" clId="{9556C15D-E3BF-457F-A329-E354ECCC4B89}" dt="2022-12-03T19:00:12.918" v="305" actId="26606"/>
          <ac:grpSpMkLst>
            <pc:docMk/>
            <pc:sldMk cId="2858513982" sldId="307"/>
            <ac:grpSpMk id="71" creationId="{CE7D92DE-9334-4F12-AD6B-8548D4F9A181}"/>
          </ac:grpSpMkLst>
        </pc:grpChg>
        <pc:grpChg chg="add del">
          <ac:chgData name="ELIECER AGUILAR" userId="74647e9a-befb-41cd-89cb-8ec268702c57" providerId="ADAL" clId="{9556C15D-E3BF-457F-A329-E354ECCC4B89}" dt="2022-12-03T19:00:18.182" v="308" actId="26606"/>
          <ac:grpSpMkLst>
            <pc:docMk/>
            <pc:sldMk cId="2858513982" sldId="307"/>
            <ac:grpSpMk id="82" creationId="{6B67BE95-96EF-433C-9F29-B0732AA6B6AC}"/>
          </ac:grpSpMkLst>
        </pc:grpChg>
        <pc:grpChg chg="add del">
          <ac:chgData name="ELIECER AGUILAR" userId="74647e9a-befb-41cd-89cb-8ec268702c57" providerId="ADAL" clId="{9556C15D-E3BF-457F-A329-E354ECCC4B89}" dt="2022-12-03T19:00:18.182" v="308" actId="26606"/>
          <ac:grpSpMkLst>
            <pc:docMk/>
            <pc:sldMk cId="2858513982" sldId="307"/>
            <ac:grpSpMk id="85" creationId="{5983D416-45F1-46D1-ACDB-D653B2E43456}"/>
          </ac:grpSpMkLst>
        </pc:grpChg>
        <pc:grpChg chg="add del">
          <ac:chgData name="ELIECER AGUILAR" userId="74647e9a-befb-41cd-89cb-8ec268702c57" providerId="ADAL" clId="{9556C15D-E3BF-457F-A329-E354ECCC4B89}" dt="2022-12-03T19:00:18.182" v="308" actId="26606"/>
          <ac:grpSpMkLst>
            <pc:docMk/>
            <pc:sldMk cId="2858513982" sldId="307"/>
            <ac:grpSpMk id="88" creationId="{D6E8B984-55B9-4A62-A043-997D00F0AE09}"/>
          </ac:grpSpMkLst>
        </pc:grpChg>
        <pc:grpChg chg="add del">
          <ac:chgData name="ELIECER AGUILAR" userId="74647e9a-befb-41cd-89cb-8ec268702c57" providerId="ADAL" clId="{9556C15D-E3BF-457F-A329-E354ECCC4B89}" dt="2022-12-03T19:00:21.038" v="310" actId="26606"/>
          <ac:grpSpMkLst>
            <pc:docMk/>
            <pc:sldMk cId="2858513982" sldId="307"/>
            <ac:grpSpMk id="101" creationId="{FB9739EB-7F66-433D-841F-AB3CD18700B7}"/>
          </ac:grpSpMkLst>
        </pc:grpChg>
        <pc:picChg chg="mod">
          <ac:chgData name="ELIECER AGUILAR" userId="74647e9a-befb-41cd-89cb-8ec268702c57" providerId="ADAL" clId="{9556C15D-E3BF-457F-A329-E354ECCC4B89}" dt="2022-12-03T19:00:21.053" v="311" actId="26606"/>
          <ac:picMkLst>
            <pc:docMk/>
            <pc:sldMk cId="2858513982" sldId="307"/>
            <ac:picMk id="4" creationId="{7A152376-3601-4E18-9CFA-0F0ACA050331}"/>
          </ac:picMkLst>
        </pc:picChg>
        <pc:picChg chg="mod">
          <ac:chgData name="ELIECER AGUILAR" userId="74647e9a-befb-41cd-89cb-8ec268702c57" providerId="ADAL" clId="{9556C15D-E3BF-457F-A329-E354ECCC4B89}" dt="2022-12-03T19:00:21.053" v="311" actId="26606"/>
          <ac:picMkLst>
            <pc:docMk/>
            <pc:sldMk cId="2858513982" sldId="307"/>
            <ac:picMk id="5" creationId="{B7375A69-9B68-46C2-8020-9CFA36788B2F}"/>
          </ac:picMkLst>
        </pc:picChg>
        <pc:cxnChg chg="add del">
          <ac:chgData name="ELIECER AGUILAR" userId="74647e9a-befb-41cd-89cb-8ec268702c57" providerId="ADAL" clId="{9556C15D-E3BF-457F-A329-E354ECCC4B89}" dt="2022-12-03T19:00:02.672" v="299" actId="26606"/>
          <ac:cxnSpMkLst>
            <pc:docMk/>
            <pc:sldMk cId="2858513982" sldId="307"/>
            <ac:cxnSpMk id="19" creationId="{EE504C98-6397-41C1-A8D8-2D9C4ED307E0}"/>
          </ac:cxnSpMkLst>
        </pc:cxnChg>
      </pc:sldChg>
      <pc:sldChg chg="addSp delSp modSp mod">
        <pc:chgData name="ELIECER AGUILAR" userId="74647e9a-befb-41cd-89cb-8ec268702c57" providerId="ADAL" clId="{9556C15D-E3BF-457F-A329-E354ECCC4B89}" dt="2022-12-03T19:00:32.420" v="312" actId="26606"/>
        <pc:sldMkLst>
          <pc:docMk/>
          <pc:sldMk cId="3104981534" sldId="308"/>
        </pc:sldMkLst>
        <pc:spChg chg="mod">
          <ac:chgData name="ELIECER AGUILAR" userId="74647e9a-befb-41cd-89cb-8ec268702c57" providerId="ADAL" clId="{9556C15D-E3BF-457F-A329-E354ECCC4B89}" dt="2022-12-03T19:00:32.420" v="312" actId="26606"/>
          <ac:spMkLst>
            <pc:docMk/>
            <pc:sldMk cId="3104981534" sldId="308"/>
            <ac:spMk id="2" creationId="{542A66B1-208B-475A-8B26-D97D701DF71B}"/>
          </ac:spMkLst>
        </pc:spChg>
        <pc:spChg chg="del">
          <ac:chgData name="ELIECER AGUILAR" userId="74647e9a-befb-41cd-89cb-8ec268702c57" providerId="ADAL" clId="{9556C15D-E3BF-457F-A329-E354ECCC4B89}" dt="2022-12-03T19:00:32.420" v="312" actId="26606"/>
          <ac:spMkLst>
            <pc:docMk/>
            <pc:sldMk cId="3104981534" sldId="308"/>
            <ac:spMk id="7" creationId="{88294908-8B00-4F58-BBBA-20F71A40AA9E}"/>
          </ac:spMkLst>
        </pc:spChg>
        <pc:spChg chg="del">
          <ac:chgData name="ELIECER AGUILAR" userId="74647e9a-befb-41cd-89cb-8ec268702c57" providerId="ADAL" clId="{9556C15D-E3BF-457F-A329-E354ECCC4B89}" dt="2022-12-03T19:00:32.420" v="312" actId="26606"/>
          <ac:spMkLst>
            <pc:docMk/>
            <pc:sldMk cId="3104981534" sldId="308"/>
            <ac:spMk id="9" creationId="{4364C879-1404-4203-8E9D-CC5DE0A621A2}"/>
          </ac:spMkLst>
        </pc:spChg>
        <pc:spChg chg="del">
          <ac:chgData name="ELIECER AGUILAR" userId="74647e9a-befb-41cd-89cb-8ec268702c57" providerId="ADAL" clId="{9556C15D-E3BF-457F-A329-E354ECCC4B89}" dt="2022-12-03T19:00:32.420" v="312" actId="26606"/>
          <ac:spMkLst>
            <pc:docMk/>
            <pc:sldMk cId="3104981534" sldId="308"/>
            <ac:spMk id="11" creationId="{84617302-4B0D-4351-A6BB-6F0930D943AC}"/>
          </ac:spMkLst>
        </pc:spChg>
        <pc:spChg chg="del">
          <ac:chgData name="ELIECER AGUILAR" userId="74647e9a-befb-41cd-89cb-8ec268702c57" providerId="ADAL" clId="{9556C15D-E3BF-457F-A329-E354ECCC4B89}" dt="2022-12-03T19:00:32.420" v="312" actId="26606"/>
          <ac:spMkLst>
            <pc:docMk/>
            <pc:sldMk cId="3104981534" sldId="308"/>
            <ac:spMk id="13" creationId="{DA2C7802-C2E0-4218-8F89-8DD7CCD2CD1C}"/>
          </ac:spMkLst>
        </pc:spChg>
        <pc:spChg chg="del">
          <ac:chgData name="ELIECER AGUILAR" userId="74647e9a-befb-41cd-89cb-8ec268702c57" providerId="ADAL" clId="{9556C15D-E3BF-457F-A329-E354ECCC4B89}" dt="2022-12-03T19:00:32.420" v="312" actId="26606"/>
          <ac:spMkLst>
            <pc:docMk/>
            <pc:sldMk cId="3104981534" sldId="308"/>
            <ac:spMk id="15" creationId="{A6D7111A-21E5-4EE9-8A78-10E5530F0116}"/>
          </ac:spMkLst>
        </pc:spChg>
        <pc:spChg chg="del">
          <ac:chgData name="ELIECER AGUILAR" userId="74647e9a-befb-41cd-89cb-8ec268702c57" providerId="ADAL" clId="{9556C15D-E3BF-457F-A329-E354ECCC4B89}" dt="2022-12-03T19:00:32.420" v="312" actId="26606"/>
          <ac:spMkLst>
            <pc:docMk/>
            <pc:sldMk cId="3104981534" sldId="308"/>
            <ac:spMk id="17" creationId="{A3969E80-A77B-49FC-9122-D89AFD5EE118}"/>
          </ac:spMkLst>
        </pc:spChg>
        <pc:spChg chg="del">
          <ac:chgData name="ELIECER AGUILAR" userId="74647e9a-befb-41cd-89cb-8ec268702c57" providerId="ADAL" clId="{9556C15D-E3BF-457F-A329-E354ECCC4B89}" dt="2022-12-03T19:00:32.420" v="312" actId="26606"/>
          <ac:spMkLst>
            <pc:docMk/>
            <pc:sldMk cId="3104981534" sldId="308"/>
            <ac:spMk id="19" creationId="{1849CA57-76BD-4CF2-80BA-D7A46A01B7B1}"/>
          </ac:spMkLst>
        </pc:spChg>
        <pc:spChg chg="del">
          <ac:chgData name="ELIECER AGUILAR" userId="74647e9a-befb-41cd-89cb-8ec268702c57" providerId="ADAL" clId="{9556C15D-E3BF-457F-A329-E354ECCC4B89}" dt="2022-12-03T19:00:32.420" v="312" actId="26606"/>
          <ac:spMkLst>
            <pc:docMk/>
            <pc:sldMk cId="3104981534" sldId="308"/>
            <ac:spMk id="21" creationId="{35E9085E-E730-4768-83D4-6CB7E9897153}"/>
          </ac:spMkLst>
        </pc:spChg>
        <pc:spChg chg="del">
          <ac:chgData name="ELIECER AGUILAR" userId="74647e9a-befb-41cd-89cb-8ec268702c57" providerId="ADAL" clId="{9556C15D-E3BF-457F-A329-E354ECCC4B89}" dt="2022-12-03T19:00:32.420" v="312" actId="26606"/>
          <ac:spMkLst>
            <pc:docMk/>
            <pc:sldMk cId="3104981534" sldId="308"/>
            <ac:spMk id="23" creationId="{973272FE-A474-4CAE-8CA2-BCC8B476C3F4}"/>
          </ac:spMkLst>
        </pc:spChg>
        <pc:spChg chg="del">
          <ac:chgData name="ELIECER AGUILAR" userId="74647e9a-befb-41cd-89cb-8ec268702c57" providerId="ADAL" clId="{9556C15D-E3BF-457F-A329-E354ECCC4B89}" dt="2022-12-03T19:00:32.420" v="312" actId="26606"/>
          <ac:spMkLst>
            <pc:docMk/>
            <pc:sldMk cId="3104981534" sldId="308"/>
            <ac:spMk id="25" creationId="{E07981EA-05A6-437C-88D7-B377B92B031D}"/>
          </ac:spMkLst>
        </pc:spChg>
        <pc:spChg chg="del">
          <ac:chgData name="ELIECER AGUILAR" userId="74647e9a-befb-41cd-89cb-8ec268702c57" providerId="ADAL" clId="{9556C15D-E3BF-457F-A329-E354ECCC4B89}" dt="2022-12-03T19:00:32.420" v="312" actId="26606"/>
          <ac:spMkLst>
            <pc:docMk/>
            <pc:sldMk cId="3104981534" sldId="308"/>
            <ac:spMk id="27" creationId="{15E3C750-986E-4769-B1AE-49289FBEE757}"/>
          </ac:spMkLst>
        </pc:spChg>
        <pc:spChg chg="add">
          <ac:chgData name="ELIECER AGUILAR" userId="74647e9a-befb-41cd-89cb-8ec268702c57" providerId="ADAL" clId="{9556C15D-E3BF-457F-A329-E354ECCC4B89}" dt="2022-12-03T19:00:32.420" v="312" actId="26606"/>
          <ac:spMkLst>
            <pc:docMk/>
            <pc:sldMk cId="3104981534" sldId="308"/>
            <ac:spMk id="32" creationId="{FB5B0058-AF13-4859-B429-4EDDE2A26F7F}"/>
          </ac:spMkLst>
        </pc:spChg>
        <pc:cxnChg chg="add">
          <ac:chgData name="ELIECER AGUILAR" userId="74647e9a-befb-41cd-89cb-8ec268702c57" providerId="ADAL" clId="{9556C15D-E3BF-457F-A329-E354ECCC4B89}" dt="2022-12-03T19:00:32.420" v="312" actId="26606"/>
          <ac:cxnSpMkLst>
            <pc:docMk/>
            <pc:sldMk cId="3104981534" sldId="308"/>
            <ac:cxnSpMk id="34" creationId="{EC4521DE-248E-440D-AAD6-FD9E7D34B3BF}"/>
          </ac:cxnSpMkLst>
        </pc:cxnChg>
        <pc:cxnChg chg="add">
          <ac:chgData name="ELIECER AGUILAR" userId="74647e9a-befb-41cd-89cb-8ec268702c57" providerId="ADAL" clId="{9556C15D-E3BF-457F-A329-E354ECCC4B89}" dt="2022-12-03T19:00:32.420" v="312" actId="26606"/>
          <ac:cxnSpMkLst>
            <pc:docMk/>
            <pc:sldMk cId="3104981534" sldId="308"/>
            <ac:cxnSpMk id="36" creationId="{442C13FA-4C0F-42D0-9626-5BA6040D8C31}"/>
          </ac:cxnSpMkLst>
        </pc:cxnChg>
      </pc:sldChg>
      <pc:sldChg chg="addSp delSp modSp mod">
        <pc:chgData name="ELIECER AGUILAR" userId="74647e9a-befb-41cd-89cb-8ec268702c57" providerId="ADAL" clId="{9556C15D-E3BF-457F-A329-E354ECCC4B89}" dt="2022-12-03T19:00:54.751" v="315" actId="26606"/>
        <pc:sldMkLst>
          <pc:docMk/>
          <pc:sldMk cId="1581764687" sldId="309"/>
        </pc:sldMkLst>
        <pc:spChg chg="mod">
          <ac:chgData name="ELIECER AGUILAR" userId="74647e9a-befb-41cd-89cb-8ec268702c57" providerId="ADAL" clId="{9556C15D-E3BF-457F-A329-E354ECCC4B89}" dt="2022-12-03T19:00:54.751" v="315" actId="26606"/>
          <ac:spMkLst>
            <pc:docMk/>
            <pc:sldMk cId="1581764687" sldId="309"/>
            <ac:spMk id="2" creationId="{65B7CB8C-686A-45AA-8004-CCC8CBDFCA04}"/>
          </ac:spMkLst>
        </pc:spChg>
        <pc:spChg chg="mod">
          <ac:chgData name="ELIECER AGUILAR" userId="74647e9a-befb-41cd-89cb-8ec268702c57" providerId="ADAL" clId="{9556C15D-E3BF-457F-A329-E354ECCC4B89}" dt="2022-12-03T19:00:54.751" v="315" actId="26606"/>
          <ac:spMkLst>
            <pc:docMk/>
            <pc:sldMk cId="1581764687" sldId="309"/>
            <ac:spMk id="3" creationId="{9D0D5E06-FD09-492A-A2A0-77AB05775D3A}"/>
          </ac:spMkLst>
        </pc:spChg>
        <pc:spChg chg="add del">
          <ac:chgData name="ELIECER AGUILAR" userId="74647e9a-befb-41cd-89cb-8ec268702c57" providerId="ADAL" clId="{9556C15D-E3BF-457F-A329-E354ECCC4B89}" dt="2022-12-03T19:00:54.751" v="315" actId="26606"/>
          <ac:spMkLst>
            <pc:docMk/>
            <pc:sldMk cId="1581764687" sldId="309"/>
            <ac:spMk id="8" creationId="{2B566528-1B12-4246-9431-5C2D7D081168}"/>
          </ac:spMkLst>
        </pc:spChg>
        <pc:spChg chg="add del">
          <ac:chgData name="ELIECER AGUILAR" userId="74647e9a-befb-41cd-89cb-8ec268702c57" providerId="ADAL" clId="{9556C15D-E3BF-457F-A329-E354ECCC4B89}" dt="2022-12-03T19:00:54.751" v="315" actId="26606"/>
          <ac:spMkLst>
            <pc:docMk/>
            <pc:sldMk cId="1581764687" sldId="309"/>
            <ac:spMk id="10" creationId="{2E80C965-DB6D-4F81-9E9E-B027384D0BD6}"/>
          </ac:spMkLst>
        </pc:spChg>
        <pc:spChg chg="add del">
          <ac:chgData name="ELIECER AGUILAR" userId="74647e9a-befb-41cd-89cb-8ec268702c57" providerId="ADAL" clId="{9556C15D-E3BF-457F-A329-E354ECCC4B89}" dt="2022-12-03T19:00:54.751" v="315" actId="26606"/>
          <ac:spMkLst>
            <pc:docMk/>
            <pc:sldMk cId="1581764687" sldId="309"/>
            <ac:spMk id="12" creationId="{A580F890-B085-4E95-96AA-55AEBEC5CE6E}"/>
          </ac:spMkLst>
        </pc:spChg>
        <pc:spChg chg="add del">
          <ac:chgData name="ELIECER AGUILAR" userId="74647e9a-befb-41cd-89cb-8ec268702c57" providerId="ADAL" clId="{9556C15D-E3BF-457F-A329-E354ECCC4B89}" dt="2022-12-03T19:00:54.751" v="315" actId="26606"/>
          <ac:spMkLst>
            <pc:docMk/>
            <pc:sldMk cId="1581764687" sldId="309"/>
            <ac:spMk id="14" creationId="{D3F51FEB-38FB-4F6C-9F7B-2F2AFAB65463}"/>
          </ac:spMkLst>
        </pc:spChg>
        <pc:spChg chg="add del">
          <ac:chgData name="ELIECER AGUILAR" userId="74647e9a-befb-41cd-89cb-8ec268702c57" providerId="ADAL" clId="{9556C15D-E3BF-457F-A329-E354ECCC4B89}" dt="2022-12-03T19:00:54.751" v="315" actId="26606"/>
          <ac:spMkLst>
            <pc:docMk/>
            <pc:sldMk cId="1581764687" sldId="309"/>
            <ac:spMk id="16" creationId="{1E547BA6-BAE0-43BB-A7CA-60F69CE252F0}"/>
          </ac:spMkLst>
        </pc:spChg>
        <pc:spChg chg="add del">
          <ac:chgData name="ELIECER AGUILAR" userId="74647e9a-befb-41cd-89cb-8ec268702c57" providerId="ADAL" clId="{9556C15D-E3BF-457F-A329-E354ECCC4B89}" dt="2022-12-03T19:00:54.733" v="314" actId="26606"/>
          <ac:spMkLst>
            <pc:docMk/>
            <pc:sldMk cId="1581764687" sldId="309"/>
            <ac:spMk id="21" creationId="{A7AE9375-4664-4DB2-922D-2782A6E439AC}"/>
          </ac:spMkLst>
        </pc:spChg>
        <pc:spChg chg="add del">
          <ac:chgData name="ELIECER AGUILAR" userId="74647e9a-befb-41cd-89cb-8ec268702c57" providerId="ADAL" clId="{9556C15D-E3BF-457F-A329-E354ECCC4B89}" dt="2022-12-03T19:00:54.733" v="314" actId="26606"/>
          <ac:spMkLst>
            <pc:docMk/>
            <pc:sldMk cId="1581764687" sldId="309"/>
            <ac:spMk id="25" creationId="{9DD005C1-8C51-42D6-9BEE-B9B83849743D}"/>
          </ac:spMkLst>
        </pc:spChg>
        <pc:spChg chg="add">
          <ac:chgData name="ELIECER AGUILAR" userId="74647e9a-befb-41cd-89cb-8ec268702c57" providerId="ADAL" clId="{9556C15D-E3BF-457F-A329-E354ECCC4B89}" dt="2022-12-03T19:00:54.751" v="315" actId="26606"/>
          <ac:spMkLst>
            <pc:docMk/>
            <pc:sldMk cId="1581764687" sldId="309"/>
            <ac:spMk id="27" creationId="{A7AE9375-4664-4DB2-922D-2782A6E439AC}"/>
          </ac:spMkLst>
        </pc:spChg>
        <pc:spChg chg="add">
          <ac:chgData name="ELIECER AGUILAR" userId="74647e9a-befb-41cd-89cb-8ec268702c57" providerId="ADAL" clId="{9556C15D-E3BF-457F-A329-E354ECCC4B89}" dt="2022-12-03T19:00:54.751" v="315" actId="26606"/>
          <ac:spMkLst>
            <pc:docMk/>
            <pc:sldMk cId="1581764687" sldId="309"/>
            <ac:spMk id="29" creationId="{9DD005C1-8C51-42D6-9BEE-B9B83849743D}"/>
          </ac:spMkLst>
        </pc:spChg>
        <pc:cxnChg chg="add del">
          <ac:chgData name="ELIECER AGUILAR" userId="74647e9a-befb-41cd-89cb-8ec268702c57" providerId="ADAL" clId="{9556C15D-E3BF-457F-A329-E354ECCC4B89}" dt="2022-12-03T19:00:54.733" v="314" actId="26606"/>
          <ac:cxnSpMkLst>
            <pc:docMk/>
            <pc:sldMk cId="1581764687" sldId="309"/>
            <ac:cxnSpMk id="23" creationId="{EE504C98-6397-41C1-A8D8-2D9C4ED307E0}"/>
          </ac:cxnSpMkLst>
        </pc:cxnChg>
        <pc:cxnChg chg="add">
          <ac:chgData name="ELIECER AGUILAR" userId="74647e9a-befb-41cd-89cb-8ec268702c57" providerId="ADAL" clId="{9556C15D-E3BF-457F-A329-E354ECCC4B89}" dt="2022-12-03T19:00:54.751" v="315" actId="26606"/>
          <ac:cxnSpMkLst>
            <pc:docMk/>
            <pc:sldMk cId="1581764687" sldId="309"/>
            <ac:cxnSpMk id="28" creationId="{EE504C98-6397-41C1-A8D8-2D9C4ED307E0}"/>
          </ac:cxnSpMkLst>
        </pc:cxnChg>
      </pc:sldChg>
      <pc:sldChg chg="addSp delSp modSp mod">
        <pc:chgData name="ELIECER AGUILAR" userId="74647e9a-befb-41cd-89cb-8ec268702c57" providerId="ADAL" clId="{9556C15D-E3BF-457F-A329-E354ECCC4B89}" dt="2022-12-03T19:01:04.196" v="318" actId="26606"/>
        <pc:sldMkLst>
          <pc:docMk/>
          <pc:sldMk cId="2233679800" sldId="310"/>
        </pc:sldMkLst>
        <pc:spChg chg="mod">
          <ac:chgData name="ELIECER AGUILAR" userId="74647e9a-befb-41cd-89cb-8ec268702c57" providerId="ADAL" clId="{9556C15D-E3BF-457F-A329-E354ECCC4B89}" dt="2022-12-03T19:01:04.196" v="318" actId="26606"/>
          <ac:spMkLst>
            <pc:docMk/>
            <pc:sldMk cId="2233679800" sldId="310"/>
            <ac:spMk id="2" creationId="{FF3D3CFC-2BD3-497F-A049-606A0559B64B}"/>
          </ac:spMkLst>
        </pc:spChg>
        <pc:spChg chg="mod">
          <ac:chgData name="ELIECER AGUILAR" userId="74647e9a-befb-41cd-89cb-8ec268702c57" providerId="ADAL" clId="{9556C15D-E3BF-457F-A329-E354ECCC4B89}" dt="2022-12-03T19:01:04.196" v="318" actId="26606"/>
          <ac:spMkLst>
            <pc:docMk/>
            <pc:sldMk cId="2233679800" sldId="310"/>
            <ac:spMk id="3" creationId="{8E2F5373-BC9A-4EEC-89C0-3921923B4B7F}"/>
          </ac:spMkLst>
        </pc:spChg>
        <pc:spChg chg="add del">
          <ac:chgData name="ELIECER AGUILAR" userId="74647e9a-befb-41cd-89cb-8ec268702c57" providerId="ADAL" clId="{9556C15D-E3BF-457F-A329-E354ECCC4B89}" dt="2022-12-03T19:01:04.196" v="318" actId="26606"/>
          <ac:spMkLst>
            <pc:docMk/>
            <pc:sldMk cId="2233679800" sldId="310"/>
            <ac:spMk id="8" creationId="{2B566528-1B12-4246-9431-5C2D7D081168}"/>
          </ac:spMkLst>
        </pc:spChg>
        <pc:spChg chg="add del">
          <ac:chgData name="ELIECER AGUILAR" userId="74647e9a-befb-41cd-89cb-8ec268702c57" providerId="ADAL" clId="{9556C15D-E3BF-457F-A329-E354ECCC4B89}" dt="2022-12-03T19:01:04.196" v="318" actId="26606"/>
          <ac:spMkLst>
            <pc:docMk/>
            <pc:sldMk cId="2233679800" sldId="310"/>
            <ac:spMk id="10" creationId="{2E80C965-DB6D-4F81-9E9E-B027384D0BD6}"/>
          </ac:spMkLst>
        </pc:spChg>
        <pc:spChg chg="add del">
          <ac:chgData name="ELIECER AGUILAR" userId="74647e9a-befb-41cd-89cb-8ec268702c57" providerId="ADAL" clId="{9556C15D-E3BF-457F-A329-E354ECCC4B89}" dt="2022-12-03T19:01:04.196" v="318" actId="26606"/>
          <ac:spMkLst>
            <pc:docMk/>
            <pc:sldMk cId="2233679800" sldId="310"/>
            <ac:spMk id="12" creationId="{A580F890-B085-4E95-96AA-55AEBEC5CE6E}"/>
          </ac:spMkLst>
        </pc:spChg>
        <pc:spChg chg="add del">
          <ac:chgData name="ELIECER AGUILAR" userId="74647e9a-befb-41cd-89cb-8ec268702c57" providerId="ADAL" clId="{9556C15D-E3BF-457F-A329-E354ECCC4B89}" dt="2022-12-03T19:01:04.196" v="318" actId="26606"/>
          <ac:spMkLst>
            <pc:docMk/>
            <pc:sldMk cId="2233679800" sldId="310"/>
            <ac:spMk id="14" creationId="{D3F51FEB-38FB-4F6C-9F7B-2F2AFAB65463}"/>
          </ac:spMkLst>
        </pc:spChg>
        <pc:spChg chg="add del">
          <ac:chgData name="ELIECER AGUILAR" userId="74647e9a-befb-41cd-89cb-8ec268702c57" providerId="ADAL" clId="{9556C15D-E3BF-457F-A329-E354ECCC4B89}" dt="2022-12-03T19:01:04.196" v="318" actId="26606"/>
          <ac:spMkLst>
            <pc:docMk/>
            <pc:sldMk cId="2233679800" sldId="310"/>
            <ac:spMk id="16" creationId="{1E547BA6-BAE0-43BB-A7CA-60F69CE252F0}"/>
          </ac:spMkLst>
        </pc:spChg>
        <pc:spChg chg="add del">
          <ac:chgData name="ELIECER AGUILAR" userId="74647e9a-befb-41cd-89cb-8ec268702c57" providerId="ADAL" clId="{9556C15D-E3BF-457F-A329-E354ECCC4B89}" dt="2022-12-03T19:01:04.171" v="317" actId="26606"/>
          <ac:spMkLst>
            <pc:docMk/>
            <pc:sldMk cId="2233679800" sldId="310"/>
            <ac:spMk id="21" creationId="{A7AE9375-4664-4DB2-922D-2782A6E439AC}"/>
          </ac:spMkLst>
        </pc:spChg>
        <pc:spChg chg="add del">
          <ac:chgData name="ELIECER AGUILAR" userId="74647e9a-befb-41cd-89cb-8ec268702c57" providerId="ADAL" clId="{9556C15D-E3BF-457F-A329-E354ECCC4B89}" dt="2022-12-03T19:01:04.171" v="317" actId="26606"/>
          <ac:spMkLst>
            <pc:docMk/>
            <pc:sldMk cId="2233679800" sldId="310"/>
            <ac:spMk id="25" creationId="{9DD005C1-8C51-42D6-9BEE-B9B83849743D}"/>
          </ac:spMkLst>
        </pc:spChg>
        <pc:spChg chg="add">
          <ac:chgData name="ELIECER AGUILAR" userId="74647e9a-befb-41cd-89cb-8ec268702c57" providerId="ADAL" clId="{9556C15D-E3BF-457F-A329-E354ECCC4B89}" dt="2022-12-03T19:01:04.196" v="318" actId="26606"/>
          <ac:spMkLst>
            <pc:docMk/>
            <pc:sldMk cId="2233679800" sldId="310"/>
            <ac:spMk id="27" creationId="{A7AE9375-4664-4DB2-922D-2782A6E439AC}"/>
          </ac:spMkLst>
        </pc:spChg>
        <pc:spChg chg="add">
          <ac:chgData name="ELIECER AGUILAR" userId="74647e9a-befb-41cd-89cb-8ec268702c57" providerId="ADAL" clId="{9556C15D-E3BF-457F-A329-E354ECCC4B89}" dt="2022-12-03T19:01:04.196" v="318" actId="26606"/>
          <ac:spMkLst>
            <pc:docMk/>
            <pc:sldMk cId="2233679800" sldId="310"/>
            <ac:spMk id="29" creationId="{9DD005C1-8C51-42D6-9BEE-B9B83849743D}"/>
          </ac:spMkLst>
        </pc:spChg>
        <pc:cxnChg chg="add del">
          <ac:chgData name="ELIECER AGUILAR" userId="74647e9a-befb-41cd-89cb-8ec268702c57" providerId="ADAL" clId="{9556C15D-E3BF-457F-A329-E354ECCC4B89}" dt="2022-12-03T19:01:04.171" v="317" actId="26606"/>
          <ac:cxnSpMkLst>
            <pc:docMk/>
            <pc:sldMk cId="2233679800" sldId="310"/>
            <ac:cxnSpMk id="23" creationId="{EE504C98-6397-41C1-A8D8-2D9C4ED307E0}"/>
          </ac:cxnSpMkLst>
        </pc:cxnChg>
        <pc:cxnChg chg="add">
          <ac:chgData name="ELIECER AGUILAR" userId="74647e9a-befb-41cd-89cb-8ec268702c57" providerId="ADAL" clId="{9556C15D-E3BF-457F-A329-E354ECCC4B89}" dt="2022-12-03T19:01:04.196" v="318" actId="26606"/>
          <ac:cxnSpMkLst>
            <pc:docMk/>
            <pc:sldMk cId="2233679800" sldId="310"/>
            <ac:cxnSpMk id="28" creationId="{EE504C98-6397-41C1-A8D8-2D9C4ED307E0}"/>
          </ac:cxnSpMkLst>
        </pc:cxnChg>
      </pc:sldChg>
      <pc:sldChg chg="addSp delSp modSp mod">
        <pc:chgData name="ELIECER AGUILAR" userId="74647e9a-befb-41cd-89cb-8ec268702c57" providerId="ADAL" clId="{9556C15D-E3BF-457F-A329-E354ECCC4B89}" dt="2022-12-03T19:24:40.323" v="425" actId="26606"/>
        <pc:sldMkLst>
          <pc:docMk/>
          <pc:sldMk cId="2063722047" sldId="311"/>
        </pc:sldMkLst>
        <pc:spChg chg="mod">
          <ac:chgData name="ELIECER AGUILAR" userId="74647e9a-befb-41cd-89cb-8ec268702c57" providerId="ADAL" clId="{9556C15D-E3BF-457F-A329-E354ECCC4B89}" dt="2022-12-03T19:24:40.323" v="425" actId="26606"/>
          <ac:spMkLst>
            <pc:docMk/>
            <pc:sldMk cId="2063722047" sldId="311"/>
            <ac:spMk id="2" creationId="{7DC148DC-64CE-4324-8508-1A81EEAEB3A0}"/>
          </ac:spMkLst>
        </pc:spChg>
        <pc:spChg chg="mod">
          <ac:chgData name="ELIECER AGUILAR" userId="74647e9a-befb-41cd-89cb-8ec268702c57" providerId="ADAL" clId="{9556C15D-E3BF-457F-A329-E354ECCC4B89}" dt="2022-12-03T19:24:40.323" v="425" actId="26606"/>
          <ac:spMkLst>
            <pc:docMk/>
            <pc:sldMk cId="2063722047" sldId="311"/>
            <ac:spMk id="3" creationId="{66064C51-7EDA-4515-A2BA-3A60CC5F4182}"/>
          </ac:spMkLst>
        </pc:spChg>
        <pc:spChg chg="add del">
          <ac:chgData name="ELIECER AGUILAR" userId="74647e9a-befb-41cd-89cb-8ec268702c57" providerId="ADAL" clId="{9556C15D-E3BF-457F-A329-E354ECCC4B89}" dt="2022-12-03T19:24:40.323" v="425" actId="26606"/>
          <ac:spMkLst>
            <pc:docMk/>
            <pc:sldMk cId="2063722047" sldId="311"/>
            <ac:spMk id="8" creationId="{46D6306C-ED4F-4AAE-B4A5-EEA6AFAD726E}"/>
          </ac:spMkLst>
        </pc:spChg>
        <pc:spChg chg="add del">
          <ac:chgData name="ELIECER AGUILAR" userId="74647e9a-befb-41cd-89cb-8ec268702c57" providerId="ADAL" clId="{9556C15D-E3BF-457F-A329-E354ECCC4B89}" dt="2022-12-03T19:24:40.323" v="425" actId="26606"/>
          <ac:spMkLst>
            <pc:docMk/>
            <pc:sldMk cId="2063722047" sldId="311"/>
            <ac:spMk id="10" creationId="{0EC5361D-F897-4856-B945-0455A365EB24}"/>
          </ac:spMkLst>
        </pc:spChg>
        <pc:spChg chg="add del">
          <ac:chgData name="ELIECER AGUILAR" userId="74647e9a-befb-41cd-89cb-8ec268702c57" providerId="ADAL" clId="{9556C15D-E3BF-457F-A329-E354ECCC4B89}" dt="2022-12-03T19:24:40.323" v="425" actId="26606"/>
          <ac:spMkLst>
            <pc:docMk/>
            <pc:sldMk cId="2063722047" sldId="311"/>
            <ac:spMk id="12" creationId="{4508C0C5-2268-42B5-B3C8-4D0899E05F8C}"/>
          </ac:spMkLst>
        </pc:spChg>
        <pc:spChg chg="add del">
          <ac:chgData name="ELIECER AGUILAR" userId="74647e9a-befb-41cd-89cb-8ec268702c57" providerId="ADAL" clId="{9556C15D-E3BF-457F-A329-E354ECCC4B89}" dt="2022-12-03T19:24:40.323" v="425" actId="26606"/>
          <ac:spMkLst>
            <pc:docMk/>
            <pc:sldMk cId="2063722047" sldId="311"/>
            <ac:spMk id="14" creationId="{141ACBDB-38F8-4B34-8183-BD95B4E55A62}"/>
          </ac:spMkLst>
        </pc:spChg>
        <pc:spChg chg="add del">
          <ac:chgData name="ELIECER AGUILAR" userId="74647e9a-befb-41cd-89cb-8ec268702c57" providerId="ADAL" clId="{9556C15D-E3BF-457F-A329-E354ECCC4B89}" dt="2022-12-03T19:24:40.323" v="425" actId="26606"/>
          <ac:spMkLst>
            <pc:docMk/>
            <pc:sldMk cId="2063722047" sldId="311"/>
            <ac:spMk id="16" creationId="{DE00DB52-3455-4E2F-867B-A6D0516E175B}"/>
          </ac:spMkLst>
        </pc:spChg>
        <pc:spChg chg="add del">
          <ac:chgData name="ELIECER AGUILAR" userId="74647e9a-befb-41cd-89cb-8ec268702c57" providerId="ADAL" clId="{9556C15D-E3BF-457F-A329-E354ECCC4B89}" dt="2022-12-03T19:24:40.323" v="425" actId="26606"/>
          <ac:spMkLst>
            <pc:docMk/>
            <pc:sldMk cId="2063722047" sldId="311"/>
            <ac:spMk id="18" creationId="{9E914C83-E0D8-4953-92D5-169D28CB43AE}"/>
          </ac:spMkLst>
        </pc:spChg>
        <pc:spChg chg="add del">
          <ac:chgData name="ELIECER AGUILAR" userId="74647e9a-befb-41cd-89cb-8ec268702c57" providerId="ADAL" clId="{9556C15D-E3BF-457F-A329-E354ECCC4B89}" dt="2022-12-03T19:24:40.323" v="425" actId="26606"/>
          <ac:spMkLst>
            <pc:docMk/>
            <pc:sldMk cId="2063722047" sldId="311"/>
            <ac:spMk id="20" creationId="{3512E083-F550-46AF-8490-767ECFD00CB7}"/>
          </ac:spMkLst>
        </pc:spChg>
        <pc:spChg chg="add">
          <ac:chgData name="ELIECER AGUILAR" userId="74647e9a-befb-41cd-89cb-8ec268702c57" providerId="ADAL" clId="{9556C15D-E3BF-457F-A329-E354ECCC4B89}" dt="2022-12-03T19:24:40.323" v="425" actId="26606"/>
          <ac:spMkLst>
            <pc:docMk/>
            <pc:sldMk cId="2063722047" sldId="311"/>
            <ac:spMk id="22" creationId="{A7AE9375-4664-4DB2-922D-2782A6E439AC}"/>
          </ac:spMkLst>
        </pc:spChg>
        <pc:spChg chg="add">
          <ac:chgData name="ELIECER AGUILAR" userId="74647e9a-befb-41cd-89cb-8ec268702c57" providerId="ADAL" clId="{9556C15D-E3BF-457F-A329-E354ECCC4B89}" dt="2022-12-03T19:24:40.323" v="425" actId="26606"/>
          <ac:spMkLst>
            <pc:docMk/>
            <pc:sldMk cId="2063722047" sldId="311"/>
            <ac:spMk id="24" creationId="{9DD005C1-8C51-42D6-9BEE-B9B83849743D}"/>
          </ac:spMkLst>
        </pc:spChg>
        <pc:spChg chg="add del">
          <ac:chgData name="ELIECER AGUILAR" userId="74647e9a-befb-41cd-89cb-8ec268702c57" providerId="ADAL" clId="{9556C15D-E3BF-457F-A329-E354ECCC4B89}" dt="2022-12-03T19:02:47.556" v="328" actId="26606"/>
          <ac:spMkLst>
            <pc:docMk/>
            <pc:sldMk cId="2063722047" sldId="311"/>
            <ac:spMk id="25" creationId="{A7AE9375-4664-4DB2-922D-2782A6E439AC}"/>
          </ac:spMkLst>
        </pc:spChg>
        <pc:spChg chg="add del">
          <ac:chgData name="ELIECER AGUILAR" userId="74647e9a-befb-41cd-89cb-8ec268702c57" providerId="ADAL" clId="{9556C15D-E3BF-457F-A329-E354ECCC4B89}" dt="2022-12-03T19:02:47.556" v="328" actId="26606"/>
          <ac:spMkLst>
            <pc:docMk/>
            <pc:sldMk cId="2063722047" sldId="311"/>
            <ac:spMk id="29" creationId="{9DD005C1-8C51-42D6-9BEE-B9B83849743D}"/>
          </ac:spMkLst>
        </pc:spChg>
        <pc:cxnChg chg="add">
          <ac:chgData name="ELIECER AGUILAR" userId="74647e9a-befb-41cd-89cb-8ec268702c57" providerId="ADAL" clId="{9556C15D-E3BF-457F-A329-E354ECCC4B89}" dt="2022-12-03T19:24:40.323" v="425" actId="26606"/>
          <ac:cxnSpMkLst>
            <pc:docMk/>
            <pc:sldMk cId="2063722047" sldId="311"/>
            <ac:cxnSpMk id="23" creationId="{EE504C98-6397-41C1-A8D8-2D9C4ED307E0}"/>
          </ac:cxnSpMkLst>
        </pc:cxnChg>
        <pc:cxnChg chg="add del">
          <ac:chgData name="ELIECER AGUILAR" userId="74647e9a-befb-41cd-89cb-8ec268702c57" providerId="ADAL" clId="{9556C15D-E3BF-457F-A329-E354ECCC4B89}" dt="2022-12-03T19:02:47.556" v="328" actId="26606"/>
          <ac:cxnSpMkLst>
            <pc:docMk/>
            <pc:sldMk cId="2063722047" sldId="311"/>
            <ac:cxnSpMk id="27" creationId="{EE504C98-6397-41C1-A8D8-2D9C4ED307E0}"/>
          </ac:cxnSpMkLst>
        </pc:cxnChg>
      </pc:sldChg>
      <pc:sldChg chg="addSp delSp modSp mod setBg addAnim delAnim setClrOvrMap">
        <pc:chgData name="ELIECER AGUILAR" userId="74647e9a-befb-41cd-89cb-8ec268702c57" providerId="ADAL" clId="{9556C15D-E3BF-457F-A329-E354ECCC4B89}" dt="2022-12-03T19:24:46.577" v="426" actId="26606"/>
        <pc:sldMkLst>
          <pc:docMk/>
          <pc:sldMk cId="1635606850" sldId="312"/>
        </pc:sldMkLst>
        <pc:spChg chg="mod">
          <ac:chgData name="ELIECER AGUILAR" userId="74647e9a-befb-41cd-89cb-8ec268702c57" providerId="ADAL" clId="{9556C15D-E3BF-457F-A329-E354ECCC4B89}" dt="2022-12-03T19:24:46.577" v="426" actId="26606"/>
          <ac:spMkLst>
            <pc:docMk/>
            <pc:sldMk cId="1635606850" sldId="312"/>
            <ac:spMk id="2" creationId="{0B72B633-1749-46C4-B356-AAA2BF8F614B}"/>
          </ac:spMkLst>
        </pc:spChg>
        <pc:spChg chg="add del">
          <ac:chgData name="ELIECER AGUILAR" userId="74647e9a-befb-41cd-89cb-8ec268702c57" providerId="ADAL" clId="{9556C15D-E3BF-457F-A329-E354ECCC4B89}" dt="2022-12-03T19:05:31.042" v="353" actId="478"/>
          <ac:spMkLst>
            <pc:docMk/>
            <pc:sldMk cId="1635606850" sldId="312"/>
            <ac:spMk id="3" creationId="{47E1050A-E46E-4B25-84BE-E6E63F1E7F9E}"/>
          </ac:spMkLst>
        </pc:spChg>
        <pc:spChg chg="add del">
          <ac:chgData name="ELIECER AGUILAR" userId="74647e9a-befb-41cd-89cb-8ec268702c57" providerId="ADAL" clId="{9556C15D-E3BF-457F-A329-E354ECCC4B89}" dt="2022-12-03T19:02:42.591" v="321" actId="26606"/>
          <ac:spMkLst>
            <pc:docMk/>
            <pc:sldMk cId="1635606850" sldId="312"/>
            <ac:spMk id="10" creationId="{CDA1A2E9-63FE-408D-A803-8E306ECAB4B3}"/>
          </ac:spMkLst>
        </pc:spChg>
        <pc:spChg chg="add del">
          <ac:chgData name="ELIECER AGUILAR" userId="74647e9a-befb-41cd-89cb-8ec268702c57" providerId="ADAL" clId="{9556C15D-E3BF-457F-A329-E354ECCC4B89}" dt="2022-12-03T19:02:42.591" v="321" actId="26606"/>
          <ac:spMkLst>
            <pc:docMk/>
            <pc:sldMk cId="1635606850" sldId="312"/>
            <ac:spMk id="12" creationId="{927CAFC9-A675-4314-84EF-236FFA58A3F2}"/>
          </ac:spMkLst>
        </pc:spChg>
        <pc:spChg chg="add del">
          <ac:chgData name="ELIECER AGUILAR" userId="74647e9a-befb-41cd-89cb-8ec268702c57" providerId="ADAL" clId="{9556C15D-E3BF-457F-A329-E354ECCC4B89}" dt="2022-12-03T19:06:33.909" v="364" actId="26606"/>
          <ac:spMkLst>
            <pc:docMk/>
            <pc:sldMk cId="1635606850" sldId="312"/>
            <ac:spMk id="13" creationId="{2643BE6C-86B7-4AB9-91E8-9B5DB45AC8EA}"/>
          </ac:spMkLst>
        </pc:spChg>
        <pc:spChg chg="add del">
          <ac:chgData name="ELIECER AGUILAR" userId="74647e9a-befb-41cd-89cb-8ec268702c57" providerId="ADAL" clId="{9556C15D-E3BF-457F-A329-E354ECCC4B89}" dt="2022-12-03T19:02:42.591" v="321" actId="26606"/>
          <ac:spMkLst>
            <pc:docMk/>
            <pc:sldMk cId="1635606850" sldId="312"/>
            <ac:spMk id="14" creationId="{FBE9F90C-C163-435B-9A68-D15C92D1CF2B}"/>
          </ac:spMkLst>
        </pc:spChg>
        <pc:spChg chg="add del">
          <ac:chgData name="ELIECER AGUILAR" userId="74647e9a-befb-41cd-89cb-8ec268702c57" providerId="ADAL" clId="{9556C15D-E3BF-457F-A329-E354ECCC4B89}" dt="2022-12-03T19:02:42.591" v="321" actId="26606"/>
          <ac:spMkLst>
            <pc:docMk/>
            <pc:sldMk cId="1635606850" sldId="312"/>
            <ac:spMk id="16" creationId="{1A882A9F-F4E9-4E23-8F0B-20B5DF42EAA9}"/>
          </ac:spMkLst>
        </pc:spChg>
        <pc:spChg chg="add del">
          <ac:chgData name="ELIECER AGUILAR" userId="74647e9a-befb-41cd-89cb-8ec268702c57" providerId="ADAL" clId="{9556C15D-E3BF-457F-A329-E354ECCC4B89}" dt="2022-12-03T19:02:43.416" v="323" actId="26606"/>
          <ac:spMkLst>
            <pc:docMk/>
            <pc:sldMk cId="1635606850" sldId="312"/>
            <ac:spMk id="18" creationId="{D4E68339-1B90-44F9-BCC4-4600A6E240A2}"/>
          </ac:spMkLst>
        </pc:spChg>
        <pc:spChg chg="add del">
          <ac:chgData name="ELIECER AGUILAR" userId="74647e9a-befb-41cd-89cb-8ec268702c57" providerId="ADAL" clId="{9556C15D-E3BF-457F-A329-E354ECCC4B89}" dt="2022-12-03T19:06:33.901" v="363" actId="26606"/>
          <ac:spMkLst>
            <pc:docMk/>
            <pc:sldMk cId="1635606850" sldId="312"/>
            <ac:spMk id="19" creationId="{E49CC64F-7275-4E33-961B-0C5CDC439875}"/>
          </ac:spMkLst>
        </pc:spChg>
        <pc:spChg chg="add del">
          <ac:chgData name="ELIECER AGUILAR" userId="74647e9a-befb-41cd-89cb-8ec268702c57" providerId="ADAL" clId="{9556C15D-E3BF-457F-A329-E354ECCC4B89}" dt="2022-12-03T19:02:44.008" v="325" actId="26606"/>
          <ac:spMkLst>
            <pc:docMk/>
            <pc:sldMk cId="1635606850" sldId="312"/>
            <ac:spMk id="20" creationId="{944E28A0-F8F2-4190-AC08-73EF5A051BD4}"/>
          </ac:spMkLst>
        </pc:spChg>
        <pc:spChg chg="add del">
          <ac:chgData name="ELIECER AGUILAR" userId="74647e9a-befb-41cd-89cb-8ec268702c57" providerId="ADAL" clId="{9556C15D-E3BF-457F-A329-E354ECCC4B89}" dt="2022-12-03T19:02:47.255" v="327" actId="26606"/>
          <ac:spMkLst>
            <pc:docMk/>
            <pc:sldMk cId="1635606850" sldId="312"/>
            <ac:spMk id="22" creationId="{AA2A7A76-1A9C-41A3-B260-843B94BDCA85}"/>
          </ac:spMkLst>
        </pc:spChg>
        <pc:spChg chg="add del">
          <ac:chgData name="ELIECER AGUILAR" userId="74647e9a-befb-41cd-89cb-8ec268702c57" providerId="ADAL" clId="{9556C15D-E3BF-457F-A329-E354ECCC4B89}" dt="2022-12-03T19:10:07.405" v="375" actId="26606"/>
          <ac:spMkLst>
            <pc:docMk/>
            <pc:sldMk cId="1635606850" sldId="312"/>
            <ac:spMk id="23" creationId="{FB5B0058-AF13-4859-B429-4EDDE2A26F7F}"/>
          </ac:spMkLst>
        </pc:spChg>
        <pc:spChg chg="add del">
          <ac:chgData name="ELIECER AGUILAR" userId="74647e9a-befb-41cd-89cb-8ec268702c57" providerId="ADAL" clId="{9556C15D-E3BF-457F-A329-E354ECCC4B89}" dt="2022-12-03T19:07:00.122" v="369" actId="26606"/>
          <ac:spMkLst>
            <pc:docMk/>
            <pc:sldMk cId="1635606850" sldId="312"/>
            <ac:spMk id="30" creationId="{823AC064-BC96-4F32-8AE1-B2FD38754823}"/>
          </ac:spMkLst>
        </pc:spChg>
        <pc:spChg chg="add del">
          <ac:chgData name="ELIECER AGUILAR" userId="74647e9a-befb-41cd-89cb-8ec268702c57" providerId="ADAL" clId="{9556C15D-E3BF-457F-A329-E354ECCC4B89}" dt="2022-12-03T19:07:10.660" v="372" actId="26606"/>
          <ac:spMkLst>
            <pc:docMk/>
            <pc:sldMk cId="1635606850" sldId="312"/>
            <ac:spMk id="35" creationId="{F8446B12-7391-4711-8B31-112A0B896C76}"/>
          </ac:spMkLst>
        </pc:spChg>
        <pc:spChg chg="add del">
          <ac:chgData name="ELIECER AGUILAR" userId="74647e9a-befb-41cd-89cb-8ec268702c57" providerId="ADAL" clId="{9556C15D-E3BF-457F-A329-E354ECCC4B89}" dt="2022-12-03T19:10:07.386" v="374" actId="26606"/>
          <ac:spMkLst>
            <pc:docMk/>
            <pc:sldMk cId="1635606850" sldId="312"/>
            <ac:spMk id="39" creationId="{5964CBE2-084A-47DF-A704-CF5F6217B569}"/>
          </ac:spMkLst>
        </pc:spChg>
        <pc:spChg chg="add del">
          <ac:chgData name="ELIECER AGUILAR" userId="74647e9a-befb-41cd-89cb-8ec268702c57" providerId="ADAL" clId="{9556C15D-E3BF-457F-A329-E354ECCC4B89}" dt="2022-12-03T19:24:46.577" v="426" actId="26606"/>
          <ac:spMkLst>
            <pc:docMk/>
            <pc:sldMk cId="1635606850" sldId="312"/>
            <ac:spMk id="46" creationId="{4FE70E86-779D-4922-A020-0B3E5C05AA42}"/>
          </ac:spMkLst>
        </pc:spChg>
        <pc:spChg chg="add">
          <ac:chgData name="ELIECER AGUILAR" userId="74647e9a-befb-41cd-89cb-8ec268702c57" providerId="ADAL" clId="{9556C15D-E3BF-457F-A329-E354ECCC4B89}" dt="2022-12-03T19:24:46.577" v="426" actId="26606"/>
          <ac:spMkLst>
            <pc:docMk/>
            <pc:sldMk cId="1635606850" sldId="312"/>
            <ac:spMk id="52" creationId="{51F77B6A-7F53-4B28-B73D-C8CC899AB221}"/>
          </ac:spMkLst>
        </pc:spChg>
        <pc:spChg chg="add">
          <ac:chgData name="ELIECER AGUILAR" userId="74647e9a-befb-41cd-89cb-8ec268702c57" providerId="ADAL" clId="{9556C15D-E3BF-457F-A329-E354ECCC4B89}" dt="2022-12-03T19:24:46.577" v="426" actId="26606"/>
          <ac:spMkLst>
            <pc:docMk/>
            <pc:sldMk cId="1635606850" sldId="312"/>
            <ac:spMk id="58" creationId="{F6E412EF-CF39-4C25-85B0-DB30B1B0A8C4}"/>
          </ac:spMkLst>
        </pc:spChg>
        <pc:spChg chg="add">
          <ac:chgData name="ELIECER AGUILAR" userId="74647e9a-befb-41cd-89cb-8ec268702c57" providerId="ADAL" clId="{9556C15D-E3BF-457F-A329-E354ECCC4B89}" dt="2022-12-03T19:24:46.577" v="426" actId="26606"/>
          <ac:spMkLst>
            <pc:docMk/>
            <pc:sldMk cId="1635606850" sldId="312"/>
            <ac:spMk id="60" creationId="{E8DA6235-17F2-4C9E-88C6-C5D38D8D3C03}"/>
          </ac:spMkLst>
        </pc:spChg>
        <pc:spChg chg="add">
          <ac:chgData name="ELIECER AGUILAR" userId="74647e9a-befb-41cd-89cb-8ec268702c57" providerId="ADAL" clId="{9556C15D-E3BF-457F-A329-E354ECCC4B89}" dt="2022-12-03T19:24:46.577" v="426" actId="26606"/>
          <ac:spMkLst>
            <pc:docMk/>
            <pc:sldMk cId="1635606850" sldId="312"/>
            <ac:spMk id="62" creationId="{B55DEF71-1741-4489-8E77-46FC5BAA66E2}"/>
          </ac:spMkLst>
        </pc:spChg>
        <pc:spChg chg="add">
          <ac:chgData name="ELIECER AGUILAR" userId="74647e9a-befb-41cd-89cb-8ec268702c57" providerId="ADAL" clId="{9556C15D-E3BF-457F-A329-E354ECCC4B89}" dt="2022-12-03T19:24:46.577" v="426" actId="26606"/>
          <ac:spMkLst>
            <pc:docMk/>
            <pc:sldMk cId="1635606850" sldId="312"/>
            <ac:spMk id="64" creationId="{82347B6D-A7CC-48EB-861F-917D0D61E3EA}"/>
          </ac:spMkLst>
        </pc:spChg>
        <pc:spChg chg="add">
          <ac:chgData name="ELIECER AGUILAR" userId="74647e9a-befb-41cd-89cb-8ec268702c57" providerId="ADAL" clId="{9556C15D-E3BF-457F-A329-E354ECCC4B89}" dt="2022-12-03T19:24:46.577" v="426" actId="26606"/>
          <ac:spMkLst>
            <pc:docMk/>
            <pc:sldMk cId="1635606850" sldId="312"/>
            <ac:spMk id="66" creationId="{A7A0A46D-CC9B-4E32-870A-7BC2DF940144}"/>
          </ac:spMkLst>
        </pc:spChg>
        <pc:spChg chg="add">
          <ac:chgData name="ELIECER AGUILAR" userId="74647e9a-befb-41cd-89cb-8ec268702c57" providerId="ADAL" clId="{9556C15D-E3BF-457F-A329-E354ECCC4B89}" dt="2022-12-03T19:24:46.577" v="426" actId="26606"/>
          <ac:spMkLst>
            <pc:docMk/>
            <pc:sldMk cId="1635606850" sldId="312"/>
            <ac:spMk id="68" creationId="{9178722E-1BD0-427E-BAAE-4F206DAB5818}"/>
          </ac:spMkLst>
        </pc:spChg>
        <pc:spChg chg="add">
          <ac:chgData name="ELIECER AGUILAR" userId="74647e9a-befb-41cd-89cb-8ec268702c57" providerId="ADAL" clId="{9556C15D-E3BF-457F-A329-E354ECCC4B89}" dt="2022-12-03T19:24:46.577" v="426" actId="26606"/>
          <ac:spMkLst>
            <pc:docMk/>
            <pc:sldMk cId="1635606850" sldId="312"/>
            <ac:spMk id="70" creationId="{A753B935-E3DD-466D-BFAC-68E0BE02D092}"/>
          </ac:spMkLst>
        </pc:spChg>
        <pc:spChg chg="add">
          <ac:chgData name="ELIECER AGUILAR" userId="74647e9a-befb-41cd-89cb-8ec268702c57" providerId="ADAL" clId="{9556C15D-E3BF-457F-A329-E354ECCC4B89}" dt="2022-12-03T19:24:46.577" v="426" actId="26606"/>
          <ac:spMkLst>
            <pc:docMk/>
            <pc:sldMk cId="1635606850" sldId="312"/>
            <ac:spMk id="72" creationId="{FB034F26-4148-4B59-B493-14D7A9A8BAA9}"/>
          </ac:spMkLst>
        </pc:spChg>
        <pc:grpChg chg="add del">
          <ac:chgData name="ELIECER AGUILAR" userId="74647e9a-befb-41cd-89cb-8ec268702c57" providerId="ADAL" clId="{9556C15D-E3BF-457F-A329-E354ECCC4B89}" dt="2022-12-03T19:07:10.660" v="372" actId="26606"/>
          <ac:grpSpMkLst>
            <pc:docMk/>
            <pc:sldMk cId="1635606850" sldId="312"/>
            <ac:grpSpMk id="36" creationId="{4252769E-B9F0-4068-A645-5BBEF16E9C28}"/>
          </ac:grpSpMkLst>
        </pc:grpChg>
        <pc:grpChg chg="add del">
          <ac:chgData name="ELIECER AGUILAR" userId="74647e9a-befb-41cd-89cb-8ec268702c57" providerId="ADAL" clId="{9556C15D-E3BF-457F-A329-E354ECCC4B89}" dt="2022-12-03T19:10:07.386" v="374" actId="26606"/>
          <ac:grpSpMkLst>
            <pc:docMk/>
            <pc:sldMk cId="1635606850" sldId="312"/>
            <ac:grpSpMk id="40" creationId="{B80B7591-E174-45D9-AAD8-79C1422AAC59}"/>
          </ac:grpSpMkLst>
        </pc:grpChg>
        <pc:grpChg chg="add del">
          <ac:chgData name="ELIECER AGUILAR" userId="74647e9a-befb-41cd-89cb-8ec268702c57" providerId="ADAL" clId="{9556C15D-E3BF-457F-A329-E354ECCC4B89}" dt="2022-12-03T19:24:46.577" v="426" actId="26606"/>
          <ac:grpSpMkLst>
            <pc:docMk/>
            <pc:sldMk cId="1635606850" sldId="312"/>
            <ac:grpSpMk id="47" creationId="{81F55513-2668-477C-9962-1B9F5E31F120}"/>
          </ac:grpSpMkLst>
        </pc:grpChg>
        <pc:grpChg chg="add">
          <ac:chgData name="ELIECER AGUILAR" userId="74647e9a-befb-41cd-89cb-8ec268702c57" providerId="ADAL" clId="{9556C15D-E3BF-457F-A329-E354ECCC4B89}" dt="2022-12-03T19:24:46.577" v="426" actId="26606"/>
          <ac:grpSpMkLst>
            <pc:docMk/>
            <pc:sldMk cId="1635606850" sldId="312"/>
            <ac:grpSpMk id="54" creationId="{2515629F-0D83-4A44-A125-CD50FC660AB4}"/>
          </ac:grpSpMkLst>
        </pc:grpChg>
        <pc:grpChg chg="add">
          <ac:chgData name="ELIECER AGUILAR" userId="74647e9a-befb-41cd-89cb-8ec268702c57" providerId="ADAL" clId="{9556C15D-E3BF-457F-A329-E354ECCC4B89}" dt="2022-12-03T19:24:46.577" v="426" actId="26606"/>
          <ac:grpSpMkLst>
            <pc:docMk/>
            <pc:sldMk cId="1635606850" sldId="312"/>
            <ac:grpSpMk id="74" creationId="{5E6BB5FD-DB7B-4BE3-BA45-1EF042115ED5}"/>
          </ac:grpSpMkLst>
        </pc:grpChg>
        <pc:picChg chg="del mod">
          <ac:chgData name="ELIECER AGUILAR" userId="74647e9a-befb-41cd-89cb-8ec268702c57" providerId="ADAL" clId="{9556C15D-E3BF-457F-A329-E354ECCC4B89}" dt="2022-12-03T19:03:41.994" v="333" actId="21"/>
          <ac:picMkLst>
            <pc:docMk/>
            <pc:sldMk cId="1635606850" sldId="312"/>
            <ac:picMk id="5" creationId="{F413689D-1F7E-4576-969A-699E2DD4B8A3}"/>
          </ac:picMkLst>
        </pc:picChg>
        <pc:picChg chg="add del mod">
          <ac:chgData name="ELIECER AGUILAR" userId="74647e9a-befb-41cd-89cb-8ec268702c57" providerId="ADAL" clId="{9556C15D-E3BF-457F-A329-E354ECCC4B89}" dt="2022-12-03T19:06:01.429" v="359" actId="478"/>
          <ac:picMkLst>
            <pc:docMk/>
            <pc:sldMk cId="1635606850" sldId="312"/>
            <ac:picMk id="6" creationId="{DC682424-F5A6-4E7E-86B2-0699E7D20A0C}"/>
          </ac:picMkLst>
        </pc:picChg>
        <pc:picChg chg="add mod">
          <ac:chgData name="ELIECER AGUILAR" userId="74647e9a-befb-41cd-89cb-8ec268702c57" providerId="ADAL" clId="{9556C15D-E3BF-457F-A329-E354ECCC4B89}" dt="2022-12-03T19:24:46.577" v="426" actId="26606"/>
          <ac:picMkLst>
            <pc:docMk/>
            <pc:sldMk cId="1635606850" sldId="312"/>
            <ac:picMk id="8" creationId="{8E436620-C952-4FF1-A683-5289EA24DABE}"/>
          </ac:picMkLst>
        </pc:picChg>
        <pc:picChg chg="add del mod modCrop">
          <ac:chgData name="ELIECER AGUILAR" userId="74647e9a-befb-41cd-89cb-8ec268702c57" providerId="ADAL" clId="{9556C15D-E3BF-457F-A329-E354ECCC4B89}" dt="2022-12-03T19:05:07.434" v="349" actId="21"/>
          <ac:picMkLst>
            <pc:docMk/>
            <pc:sldMk cId="1635606850" sldId="312"/>
            <ac:picMk id="11" creationId="{1927D655-1C91-41DC-AC03-4875A622F92E}"/>
          </ac:picMkLst>
        </pc:picChg>
        <pc:picChg chg="add del mod">
          <ac:chgData name="ELIECER AGUILAR" userId="74647e9a-befb-41cd-89cb-8ec268702c57" providerId="ADAL" clId="{9556C15D-E3BF-457F-A329-E354ECCC4B89}" dt="2022-12-03T19:05:17.958" v="352"/>
          <ac:picMkLst>
            <pc:docMk/>
            <pc:sldMk cId="1635606850" sldId="312"/>
            <ac:picMk id="15" creationId="{59F2232E-29FA-4133-9066-BFA1CE4B69E8}"/>
          </ac:picMkLst>
        </pc:picChg>
        <pc:picChg chg="add del mod">
          <ac:chgData name="ELIECER AGUILAR" userId="74647e9a-befb-41cd-89cb-8ec268702c57" providerId="ADAL" clId="{9556C15D-E3BF-457F-A329-E354ECCC4B89}" dt="2022-12-03T19:06:30.093" v="360" actId="478"/>
          <ac:picMkLst>
            <pc:docMk/>
            <pc:sldMk cId="1635606850" sldId="312"/>
            <ac:picMk id="17" creationId="{67066EBB-D9EC-4501-8AF8-F9D09FF6B396}"/>
          </ac:picMkLst>
        </pc:picChg>
        <pc:picChg chg="add del">
          <ac:chgData name="ELIECER AGUILAR" userId="74647e9a-befb-41cd-89cb-8ec268702c57" providerId="ADAL" clId="{9556C15D-E3BF-457F-A329-E354ECCC4B89}" dt="2022-12-03T19:06:33.901" v="363" actId="26606"/>
          <ac:picMkLst>
            <pc:docMk/>
            <pc:sldMk cId="1635606850" sldId="312"/>
            <ac:picMk id="21" creationId="{526FF8D8-3FFF-353D-B624-1D8E4BD66FEC}"/>
          </ac:picMkLst>
        </pc:picChg>
        <pc:cxnChg chg="add del">
          <ac:chgData name="ELIECER AGUILAR" userId="74647e9a-befb-41cd-89cb-8ec268702c57" providerId="ADAL" clId="{9556C15D-E3BF-457F-A329-E354ECCC4B89}" dt="2022-12-03T19:10:07.405" v="375" actId="26606"/>
          <ac:cxnSpMkLst>
            <pc:docMk/>
            <pc:sldMk cId="1635606850" sldId="312"/>
            <ac:cxnSpMk id="24" creationId="{EC4521DE-248E-440D-AAD6-FD9E7D34B3BF}"/>
          </ac:cxnSpMkLst>
        </pc:cxnChg>
        <pc:cxnChg chg="add del">
          <ac:chgData name="ELIECER AGUILAR" userId="74647e9a-befb-41cd-89cb-8ec268702c57" providerId="ADAL" clId="{9556C15D-E3BF-457F-A329-E354ECCC4B89}" dt="2022-12-03T19:10:07.405" v="375" actId="26606"/>
          <ac:cxnSpMkLst>
            <pc:docMk/>
            <pc:sldMk cId="1635606850" sldId="312"/>
            <ac:cxnSpMk id="25" creationId="{442C13FA-4C0F-42D0-9626-5BA6040D8C31}"/>
          </ac:cxnSpMkLst>
        </pc:cxnChg>
        <pc:cxnChg chg="add del">
          <ac:chgData name="ELIECER AGUILAR" userId="74647e9a-befb-41cd-89cb-8ec268702c57" providerId="ADAL" clId="{9556C15D-E3BF-457F-A329-E354ECCC4B89}" dt="2022-12-03T19:07:00.122" v="369" actId="26606"/>
          <ac:cxnSpMkLst>
            <pc:docMk/>
            <pc:sldMk cId="1635606850" sldId="312"/>
            <ac:cxnSpMk id="32" creationId="{7E7C77BC-7138-40B1-A15B-20F57A494629}"/>
          </ac:cxnSpMkLst>
        </pc:cxnChg>
      </pc:sldChg>
      <pc:sldChg chg="addSp delSp modSp mod">
        <pc:chgData name="ELIECER AGUILAR" userId="74647e9a-befb-41cd-89cb-8ec268702c57" providerId="ADAL" clId="{9556C15D-E3BF-457F-A329-E354ECCC4B89}" dt="2022-12-03T19:13:46.791" v="376" actId="26606"/>
        <pc:sldMkLst>
          <pc:docMk/>
          <pc:sldMk cId="2276373400" sldId="313"/>
        </pc:sldMkLst>
        <pc:spChg chg="mod">
          <ac:chgData name="ELIECER AGUILAR" userId="74647e9a-befb-41cd-89cb-8ec268702c57" providerId="ADAL" clId="{9556C15D-E3BF-457F-A329-E354ECCC4B89}" dt="2022-12-03T19:13:46.791" v="376" actId="26606"/>
          <ac:spMkLst>
            <pc:docMk/>
            <pc:sldMk cId="2276373400" sldId="313"/>
            <ac:spMk id="2" creationId="{F7143EE9-496D-410A-A3DC-F6EC26B4F98E}"/>
          </ac:spMkLst>
        </pc:spChg>
        <pc:spChg chg="del">
          <ac:chgData name="ELIECER AGUILAR" userId="74647e9a-befb-41cd-89cb-8ec268702c57" providerId="ADAL" clId="{9556C15D-E3BF-457F-A329-E354ECCC4B89}" dt="2022-12-03T19:13:46.791" v="376" actId="26606"/>
          <ac:spMkLst>
            <pc:docMk/>
            <pc:sldMk cId="2276373400" sldId="313"/>
            <ac:spMk id="7" creationId="{88294908-8B00-4F58-BBBA-20F71A40AA9E}"/>
          </ac:spMkLst>
        </pc:spChg>
        <pc:spChg chg="del">
          <ac:chgData name="ELIECER AGUILAR" userId="74647e9a-befb-41cd-89cb-8ec268702c57" providerId="ADAL" clId="{9556C15D-E3BF-457F-A329-E354ECCC4B89}" dt="2022-12-03T19:13:46.791" v="376" actId="26606"/>
          <ac:spMkLst>
            <pc:docMk/>
            <pc:sldMk cId="2276373400" sldId="313"/>
            <ac:spMk id="9" creationId="{4364C879-1404-4203-8E9D-CC5DE0A621A2}"/>
          </ac:spMkLst>
        </pc:spChg>
        <pc:spChg chg="del">
          <ac:chgData name="ELIECER AGUILAR" userId="74647e9a-befb-41cd-89cb-8ec268702c57" providerId="ADAL" clId="{9556C15D-E3BF-457F-A329-E354ECCC4B89}" dt="2022-12-03T19:13:46.791" v="376" actId="26606"/>
          <ac:spMkLst>
            <pc:docMk/>
            <pc:sldMk cId="2276373400" sldId="313"/>
            <ac:spMk id="11" creationId="{84617302-4B0D-4351-A6BB-6F0930D943AC}"/>
          </ac:spMkLst>
        </pc:spChg>
        <pc:spChg chg="del">
          <ac:chgData name="ELIECER AGUILAR" userId="74647e9a-befb-41cd-89cb-8ec268702c57" providerId="ADAL" clId="{9556C15D-E3BF-457F-A329-E354ECCC4B89}" dt="2022-12-03T19:13:46.791" v="376" actId="26606"/>
          <ac:spMkLst>
            <pc:docMk/>
            <pc:sldMk cId="2276373400" sldId="313"/>
            <ac:spMk id="13" creationId="{DA2C7802-C2E0-4218-8F89-8DD7CCD2CD1C}"/>
          </ac:spMkLst>
        </pc:spChg>
        <pc:spChg chg="del">
          <ac:chgData name="ELIECER AGUILAR" userId="74647e9a-befb-41cd-89cb-8ec268702c57" providerId="ADAL" clId="{9556C15D-E3BF-457F-A329-E354ECCC4B89}" dt="2022-12-03T19:13:46.791" v="376" actId="26606"/>
          <ac:spMkLst>
            <pc:docMk/>
            <pc:sldMk cId="2276373400" sldId="313"/>
            <ac:spMk id="15" creationId="{A6D7111A-21E5-4EE9-8A78-10E5530F0116}"/>
          </ac:spMkLst>
        </pc:spChg>
        <pc:spChg chg="del">
          <ac:chgData name="ELIECER AGUILAR" userId="74647e9a-befb-41cd-89cb-8ec268702c57" providerId="ADAL" clId="{9556C15D-E3BF-457F-A329-E354ECCC4B89}" dt="2022-12-03T19:13:46.791" v="376" actId="26606"/>
          <ac:spMkLst>
            <pc:docMk/>
            <pc:sldMk cId="2276373400" sldId="313"/>
            <ac:spMk id="17" creationId="{A3969E80-A77B-49FC-9122-D89AFD5EE118}"/>
          </ac:spMkLst>
        </pc:spChg>
        <pc:spChg chg="del">
          <ac:chgData name="ELIECER AGUILAR" userId="74647e9a-befb-41cd-89cb-8ec268702c57" providerId="ADAL" clId="{9556C15D-E3BF-457F-A329-E354ECCC4B89}" dt="2022-12-03T19:13:46.791" v="376" actId="26606"/>
          <ac:spMkLst>
            <pc:docMk/>
            <pc:sldMk cId="2276373400" sldId="313"/>
            <ac:spMk id="19" creationId="{1849CA57-76BD-4CF2-80BA-D7A46A01B7B1}"/>
          </ac:spMkLst>
        </pc:spChg>
        <pc:spChg chg="del">
          <ac:chgData name="ELIECER AGUILAR" userId="74647e9a-befb-41cd-89cb-8ec268702c57" providerId="ADAL" clId="{9556C15D-E3BF-457F-A329-E354ECCC4B89}" dt="2022-12-03T19:13:46.791" v="376" actId="26606"/>
          <ac:spMkLst>
            <pc:docMk/>
            <pc:sldMk cId="2276373400" sldId="313"/>
            <ac:spMk id="21" creationId="{35E9085E-E730-4768-83D4-6CB7E9897153}"/>
          </ac:spMkLst>
        </pc:spChg>
        <pc:spChg chg="del">
          <ac:chgData name="ELIECER AGUILAR" userId="74647e9a-befb-41cd-89cb-8ec268702c57" providerId="ADAL" clId="{9556C15D-E3BF-457F-A329-E354ECCC4B89}" dt="2022-12-03T19:13:46.791" v="376" actId="26606"/>
          <ac:spMkLst>
            <pc:docMk/>
            <pc:sldMk cId="2276373400" sldId="313"/>
            <ac:spMk id="23" creationId="{973272FE-A474-4CAE-8CA2-BCC8B476C3F4}"/>
          </ac:spMkLst>
        </pc:spChg>
        <pc:spChg chg="del">
          <ac:chgData name="ELIECER AGUILAR" userId="74647e9a-befb-41cd-89cb-8ec268702c57" providerId="ADAL" clId="{9556C15D-E3BF-457F-A329-E354ECCC4B89}" dt="2022-12-03T19:13:46.791" v="376" actId="26606"/>
          <ac:spMkLst>
            <pc:docMk/>
            <pc:sldMk cId="2276373400" sldId="313"/>
            <ac:spMk id="25" creationId="{E07981EA-05A6-437C-88D7-B377B92B031D}"/>
          </ac:spMkLst>
        </pc:spChg>
        <pc:spChg chg="del">
          <ac:chgData name="ELIECER AGUILAR" userId="74647e9a-befb-41cd-89cb-8ec268702c57" providerId="ADAL" clId="{9556C15D-E3BF-457F-A329-E354ECCC4B89}" dt="2022-12-03T19:13:46.791" v="376" actId="26606"/>
          <ac:spMkLst>
            <pc:docMk/>
            <pc:sldMk cId="2276373400" sldId="313"/>
            <ac:spMk id="27" creationId="{15E3C750-986E-4769-B1AE-49289FBEE757}"/>
          </ac:spMkLst>
        </pc:spChg>
        <pc:spChg chg="add">
          <ac:chgData name="ELIECER AGUILAR" userId="74647e9a-befb-41cd-89cb-8ec268702c57" providerId="ADAL" clId="{9556C15D-E3BF-457F-A329-E354ECCC4B89}" dt="2022-12-03T19:13:46.791" v="376" actId="26606"/>
          <ac:spMkLst>
            <pc:docMk/>
            <pc:sldMk cId="2276373400" sldId="313"/>
            <ac:spMk id="33" creationId="{C1DD1A8A-57D5-4A81-AD04-532B043C5611}"/>
          </ac:spMkLst>
        </pc:spChg>
        <pc:spChg chg="add">
          <ac:chgData name="ELIECER AGUILAR" userId="74647e9a-befb-41cd-89cb-8ec268702c57" providerId="ADAL" clId="{9556C15D-E3BF-457F-A329-E354ECCC4B89}" dt="2022-12-03T19:13:46.791" v="376" actId="26606"/>
          <ac:spMkLst>
            <pc:docMk/>
            <pc:sldMk cId="2276373400" sldId="313"/>
            <ac:spMk id="35" creationId="{007891EC-4501-44ED-A8C8-B11B6DB767AB}"/>
          </ac:spMkLst>
        </pc:spChg>
        <pc:picChg chg="add">
          <ac:chgData name="ELIECER AGUILAR" userId="74647e9a-befb-41cd-89cb-8ec268702c57" providerId="ADAL" clId="{9556C15D-E3BF-457F-A329-E354ECCC4B89}" dt="2022-12-03T19:13:46.791" v="376" actId="26606"/>
          <ac:picMkLst>
            <pc:docMk/>
            <pc:sldMk cId="2276373400" sldId="313"/>
            <ac:picMk id="29" creationId="{F92CD8B2-14F1-EB25-6CFE-7C30EBF61F4B}"/>
          </ac:picMkLst>
        </pc:picChg>
      </pc:sldChg>
      <pc:sldChg chg="addSp delSp modSp mod">
        <pc:chgData name="ELIECER AGUILAR" userId="74647e9a-befb-41cd-89cb-8ec268702c57" providerId="ADAL" clId="{9556C15D-E3BF-457F-A329-E354ECCC4B89}" dt="2022-12-03T19:13:53.298" v="377" actId="26606"/>
        <pc:sldMkLst>
          <pc:docMk/>
          <pc:sldMk cId="267156596" sldId="314"/>
        </pc:sldMkLst>
        <pc:spChg chg="mod">
          <ac:chgData name="ELIECER AGUILAR" userId="74647e9a-befb-41cd-89cb-8ec268702c57" providerId="ADAL" clId="{9556C15D-E3BF-457F-A329-E354ECCC4B89}" dt="2022-12-03T19:13:53.298" v="377" actId="26606"/>
          <ac:spMkLst>
            <pc:docMk/>
            <pc:sldMk cId="267156596" sldId="314"/>
            <ac:spMk id="2" creationId="{5FA844FD-5F7B-459A-9FC1-12FA99163E25}"/>
          </ac:spMkLst>
        </pc:spChg>
        <pc:spChg chg="mod">
          <ac:chgData name="ELIECER AGUILAR" userId="74647e9a-befb-41cd-89cb-8ec268702c57" providerId="ADAL" clId="{9556C15D-E3BF-457F-A329-E354ECCC4B89}" dt="2022-12-03T19:13:53.298" v="377" actId="26606"/>
          <ac:spMkLst>
            <pc:docMk/>
            <pc:sldMk cId="267156596" sldId="314"/>
            <ac:spMk id="3" creationId="{75441720-7BD0-4711-AFB4-AB264D7EEAE4}"/>
          </ac:spMkLst>
        </pc:spChg>
        <pc:spChg chg="del">
          <ac:chgData name="ELIECER AGUILAR" userId="74647e9a-befb-41cd-89cb-8ec268702c57" providerId="ADAL" clId="{9556C15D-E3BF-457F-A329-E354ECCC4B89}" dt="2022-12-03T19:13:53.298" v="377" actId="26606"/>
          <ac:spMkLst>
            <pc:docMk/>
            <pc:sldMk cId="267156596" sldId="314"/>
            <ac:spMk id="8" creationId="{2B566528-1B12-4246-9431-5C2D7D081168}"/>
          </ac:spMkLst>
        </pc:spChg>
        <pc:spChg chg="del">
          <ac:chgData name="ELIECER AGUILAR" userId="74647e9a-befb-41cd-89cb-8ec268702c57" providerId="ADAL" clId="{9556C15D-E3BF-457F-A329-E354ECCC4B89}" dt="2022-12-03T19:13:53.298" v="377" actId="26606"/>
          <ac:spMkLst>
            <pc:docMk/>
            <pc:sldMk cId="267156596" sldId="314"/>
            <ac:spMk id="10" creationId="{2E80C965-DB6D-4F81-9E9E-B027384D0BD6}"/>
          </ac:spMkLst>
        </pc:spChg>
        <pc:spChg chg="del">
          <ac:chgData name="ELIECER AGUILAR" userId="74647e9a-befb-41cd-89cb-8ec268702c57" providerId="ADAL" clId="{9556C15D-E3BF-457F-A329-E354ECCC4B89}" dt="2022-12-03T19:13:53.298" v="377" actId="26606"/>
          <ac:spMkLst>
            <pc:docMk/>
            <pc:sldMk cId="267156596" sldId="314"/>
            <ac:spMk id="12" creationId="{A580F890-B085-4E95-96AA-55AEBEC5CE6E}"/>
          </ac:spMkLst>
        </pc:spChg>
        <pc:spChg chg="del">
          <ac:chgData name="ELIECER AGUILAR" userId="74647e9a-befb-41cd-89cb-8ec268702c57" providerId="ADAL" clId="{9556C15D-E3BF-457F-A329-E354ECCC4B89}" dt="2022-12-03T19:13:53.298" v="377" actId="26606"/>
          <ac:spMkLst>
            <pc:docMk/>
            <pc:sldMk cId="267156596" sldId="314"/>
            <ac:spMk id="14" creationId="{D3F51FEB-38FB-4F6C-9F7B-2F2AFAB65463}"/>
          </ac:spMkLst>
        </pc:spChg>
        <pc:spChg chg="del">
          <ac:chgData name="ELIECER AGUILAR" userId="74647e9a-befb-41cd-89cb-8ec268702c57" providerId="ADAL" clId="{9556C15D-E3BF-457F-A329-E354ECCC4B89}" dt="2022-12-03T19:13:53.298" v="377" actId="26606"/>
          <ac:spMkLst>
            <pc:docMk/>
            <pc:sldMk cId="267156596" sldId="314"/>
            <ac:spMk id="16" creationId="{1E547BA6-BAE0-43BB-A7CA-60F69CE252F0}"/>
          </ac:spMkLst>
        </pc:spChg>
        <pc:spChg chg="add">
          <ac:chgData name="ELIECER AGUILAR" userId="74647e9a-befb-41cd-89cb-8ec268702c57" providerId="ADAL" clId="{9556C15D-E3BF-457F-A329-E354ECCC4B89}" dt="2022-12-03T19:13:53.298" v="377" actId="26606"/>
          <ac:spMkLst>
            <pc:docMk/>
            <pc:sldMk cId="267156596" sldId="314"/>
            <ac:spMk id="21" creationId="{A7AE9375-4664-4DB2-922D-2782A6E439AC}"/>
          </ac:spMkLst>
        </pc:spChg>
        <pc:spChg chg="add">
          <ac:chgData name="ELIECER AGUILAR" userId="74647e9a-befb-41cd-89cb-8ec268702c57" providerId="ADAL" clId="{9556C15D-E3BF-457F-A329-E354ECCC4B89}" dt="2022-12-03T19:13:53.298" v="377" actId="26606"/>
          <ac:spMkLst>
            <pc:docMk/>
            <pc:sldMk cId="267156596" sldId="314"/>
            <ac:spMk id="25" creationId="{9DD005C1-8C51-42D6-9BEE-B9B83849743D}"/>
          </ac:spMkLst>
        </pc:spChg>
        <pc:cxnChg chg="add">
          <ac:chgData name="ELIECER AGUILAR" userId="74647e9a-befb-41cd-89cb-8ec268702c57" providerId="ADAL" clId="{9556C15D-E3BF-457F-A329-E354ECCC4B89}" dt="2022-12-03T19:13:53.298" v="377" actId="26606"/>
          <ac:cxnSpMkLst>
            <pc:docMk/>
            <pc:sldMk cId="267156596" sldId="314"/>
            <ac:cxnSpMk id="23" creationId="{EE504C98-6397-41C1-A8D8-2D9C4ED307E0}"/>
          </ac:cxnSpMkLst>
        </pc:cxnChg>
      </pc:sldChg>
      <pc:sldChg chg="addSp delSp modSp mod">
        <pc:chgData name="ELIECER AGUILAR" userId="74647e9a-befb-41cd-89cb-8ec268702c57" providerId="ADAL" clId="{9556C15D-E3BF-457F-A329-E354ECCC4B89}" dt="2022-12-03T19:13:56.946" v="378" actId="26606"/>
        <pc:sldMkLst>
          <pc:docMk/>
          <pc:sldMk cId="290840753" sldId="315"/>
        </pc:sldMkLst>
        <pc:spChg chg="mod">
          <ac:chgData name="ELIECER AGUILAR" userId="74647e9a-befb-41cd-89cb-8ec268702c57" providerId="ADAL" clId="{9556C15D-E3BF-457F-A329-E354ECCC4B89}" dt="2022-12-03T19:13:56.946" v="378" actId="26606"/>
          <ac:spMkLst>
            <pc:docMk/>
            <pc:sldMk cId="290840753" sldId="315"/>
            <ac:spMk id="2" creationId="{20B39F4D-C412-4D7D-A08A-CB56DE8F19AC}"/>
          </ac:spMkLst>
        </pc:spChg>
        <pc:spChg chg="mod">
          <ac:chgData name="ELIECER AGUILAR" userId="74647e9a-befb-41cd-89cb-8ec268702c57" providerId="ADAL" clId="{9556C15D-E3BF-457F-A329-E354ECCC4B89}" dt="2022-12-03T19:13:56.946" v="378" actId="26606"/>
          <ac:spMkLst>
            <pc:docMk/>
            <pc:sldMk cId="290840753" sldId="315"/>
            <ac:spMk id="3" creationId="{205C957D-E25B-49F9-B033-E72C163D41A1}"/>
          </ac:spMkLst>
        </pc:spChg>
        <pc:spChg chg="del">
          <ac:chgData name="ELIECER AGUILAR" userId="74647e9a-befb-41cd-89cb-8ec268702c57" providerId="ADAL" clId="{9556C15D-E3BF-457F-A329-E354ECCC4B89}" dt="2022-12-03T19:13:56.946" v="378" actId="26606"/>
          <ac:spMkLst>
            <pc:docMk/>
            <pc:sldMk cId="290840753" sldId="315"/>
            <ac:spMk id="8" creationId="{2B566528-1B12-4246-9431-5C2D7D081168}"/>
          </ac:spMkLst>
        </pc:spChg>
        <pc:spChg chg="del">
          <ac:chgData name="ELIECER AGUILAR" userId="74647e9a-befb-41cd-89cb-8ec268702c57" providerId="ADAL" clId="{9556C15D-E3BF-457F-A329-E354ECCC4B89}" dt="2022-12-03T19:13:56.946" v="378" actId="26606"/>
          <ac:spMkLst>
            <pc:docMk/>
            <pc:sldMk cId="290840753" sldId="315"/>
            <ac:spMk id="10" creationId="{2E80C965-DB6D-4F81-9E9E-B027384D0BD6}"/>
          </ac:spMkLst>
        </pc:spChg>
        <pc:spChg chg="del">
          <ac:chgData name="ELIECER AGUILAR" userId="74647e9a-befb-41cd-89cb-8ec268702c57" providerId="ADAL" clId="{9556C15D-E3BF-457F-A329-E354ECCC4B89}" dt="2022-12-03T19:13:56.946" v="378" actId="26606"/>
          <ac:spMkLst>
            <pc:docMk/>
            <pc:sldMk cId="290840753" sldId="315"/>
            <ac:spMk id="12" creationId="{A580F890-B085-4E95-96AA-55AEBEC5CE6E}"/>
          </ac:spMkLst>
        </pc:spChg>
        <pc:spChg chg="del">
          <ac:chgData name="ELIECER AGUILAR" userId="74647e9a-befb-41cd-89cb-8ec268702c57" providerId="ADAL" clId="{9556C15D-E3BF-457F-A329-E354ECCC4B89}" dt="2022-12-03T19:13:56.946" v="378" actId="26606"/>
          <ac:spMkLst>
            <pc:docMk/>
            <pc:sldMk cId="290840753" sldId="315"/>
            <ac:spMk id="14" creationId="{D3F51FEB-38FB-4F6C-9F7B-2F2AFAB65463}"/>
          </ac:spMkLst>
        </pc:spChg>
        <pc:spChg chg="del">
          <ac:chgData name="ELIECER AGUILAR" userId="74647e9a-befb-41cd-89cb-8ec268702c57" providerId="ADAL" clId="{9556C15D-E3BF-457F-A329-E354ECCC4B89}" dt="2022-12-03T19:13:56.946" v="378" actId="26606"/>
          <ac:spMkLst>
            <pc:docMk/>
            <pc:sldMk cId="290840753" sldId="315"/>
            <ac:spMk id="16" creationId="{1E547BA6-BAE0-43BB-A7CA-60F69CE252F0}"/>
          </ac:spMkLst>
        </pc:spChg>
        <pc:spChg chg="add">
          <ac:chgData name="ELIECER AGUILAR" userId="74647e9a-befb-41cd-89cb-8ec268702c57" providerId="ADAL" clId="{9556C15D-E3BF-457F-A329-E354ECCC4B89}" dt="2022-12-03T19:13:56.946" v="378" actId="26606"/>
          <ac:spMkLst>
            <pc:docMk/>
            <pc:sldMk cId="290840753" sldId="315"/>
            <ac:spMk id="21" creationId="{A7AE9375-4664-4DB2-922D-2782A6E439AC}"/>
          </ac:spMkLst>
        </pc:spChg>
        <pc:spChg chg="add">
          <ac:chgData name="ELIECER AGUILAR" userId="74647e9a-befb-41cd-89cb-8ec268702c57" providerId="ADAL" clId="{9556C15D-E3BF-457F-A329-E354ECCC4B89}" dt="2022-12-03T19:13:56.946" v="378" actId="26606"/>
          <ac:spMkLst>
            <pc:docMk/>
            <pc:sldMk cId="290840753" sldId="315"/>
            <ac:spMk id="25" creationId="{9DD005C1-8C51-42D6-9BEE-B9B83849743D}"/>
          </ac:spMkLst>
        </pc:spChg>
        <pc:cxnChg chg="add">
          <ac:chgData name="ELIECER AGUILAR" userId="74647e9a-befb-41cd-89cb-8ec268702c57" providerId="ADAL" clId="{9556C15D-E3BF-457F-A329-E354ECCC4B89}" dt="2022-12-03T19:13:56.946" v="378" actId="26606"/>
          <ac:cxnSpMkLst>
            <pc:docMk/>
            <pc:sldMk cId="290840753" sldId="315"/>
            <ac:cxnSpMk id="23" creationId="{EE504C98-6397-41C1-A8D8-2D9C4ED307E0}"/>
          </ac:cxnSpMkLst>
        </pc:cxnChg>
      </pc:sldChg>
      <pc:sldChg chg="addSp delSp modSp mod">
        <pc:chgData name="ELIECER AGUILAR" userId="74647e9a-befb-41cd-89cb-8ec268702c57" providerId="ADAL" clId="{9556C15D-E3BF-457F-A329-E354ECCC4B89}" dt="2022-12-03T19:13:59.751" v="379" actId="26606"/>
        <pc:sldMkLst>
          <pc:docMk/>
          <pc:sldMk cId="619513121" sldId="316"/>
        </pc:sldMkLst>
        <pc:spChg chg="mod">
          <ac:chgData name="ELIECER AGUILAR" userId="74647e9a-befb-41cd-89cb-8ec268702c57" providerId="ADAL" clId="{9556C15D-E3BF-457F-A329-E354ECCC4B89}" dt="2022-12-03T19:13:59.751" v="379" actId="26606"/>
          <ac:spMkLst>
            <pc:docMk/>
            <pc:sldMk cId="619513121" sldId="316"/>
            <ac:spMk id="2" creationId="{4F54D71B-3C5C-4D73-844F-67126C4BC8F5}"/>
          </ac:spMkLst>
        </pc:spChg>
        <pc:spChg chg="mod">
          <ac:chgData name="ELIECER AGUILAR" userId="74647e9a-befb-41cd-89cb-8ec268702c57" providerId="ADAL" clId="{9556C15D-E3BF-457F-A329-E354ECCC4B89}" dt="2022-12-03T19:13:59.751" v="379" actId="26606"/>
          <ac:spMkLst>
            <pc:docMk/>
            <pc:sldMk cId="619513121" sldId="316"/>
            <ac:spMk id="3" creationId="{637B030C-7F14-47BF-9BD7-1D4B5C3C8E1C}"/>
          </ac:spMkLst>
        </pc:spChg>
        <pc:spChg chg="del">
          <ac:chgData name="ELIECER AGUILAR" userId="74647e9a-befb-41cd-89cb-8ec268702c57" providerId="ADAL" clId="{9556C15D-E3BF-457F-A329-E354ECCC4B89}" dt="2022-12-03T19:13:59.751" v="379" actId="26606"/>
          <ac:spMkLst>
            <pc:docMk/>
            <pc:sldMk cId="619513121" sldId="316"/>
            <ac:spMk id="8" creationId="{777A147A-9ED8-46B4-8660-1B3C2AA880B5}"/>
          </ac:spMkLst>
        </pc:spChg>
        <pc:spChg chg="del">
          <ac:chgData name="ELIECER AGUILAR" userId="74647e9a-befb-41cd-89cb-8ec268702c57" providerId="ADAL" clId="{9556C15D-E3BF-457F-A329-E354ECCC4B89}" dt="2022-12-03T19:13:59.751" v="379" actId="26606"/>
          <ac:spMkLst>
            <pc:docMk/>
            <pc:sldMk cId="619513121" sldId="316"/>
            <ac:spMk id="10" creationId="{5D6C15A0-C087-4593-8414-2B4EC1CDC3DE}"/>
          </ac:spMkLst>
        </pc:spChg>
        <pc:spChg chg="add">
          <ac:chgData name="ELIECER AGUILAR" userId="74647e9a-befb-41cd-89cb-8ec268702c57" providerId="ADAL" clId="{9556C15D-E3BF-457F-A329-E354ECCC4B89}" dt="2022-12-03T19:13:59.751" v="379" actId="26606"/>
          <ac:spMkLst>
            <pc:docMk/>
            <pc:sldMk cId="619513121" sldId="316"/>
            <ac:spMk id="15" creationId="{A7AE9375-4664-4DB2-922D-2782A6E439AC}"/>
          </ac:spMkLst>
        </pc:spChg>
        <pc:spChg chg="add">
          <ac:chgData name="ELIECER AGUILAR" userId="74647e9a-befb-41cd-89cb-8ec268702c57" providerId="ADAL" clId="{9556C15D-E3BF-457F-A329-E354ECCC4B89}" dt="2022-12-03T19:13:59.751" v="379" actId="26606"/>
          <ac:spMkLst>
            <pc:docMk/>
            <pc:sldMk cId="619513121" sldId="316"/>
            <ac:spMk id="19" creationId="{9DD005C1-8C51-42D6-9BEE-B9B83849743D}"/>
          </ac:spMkLst>
        </pc:spChg>
        <pc:cxnChg chg="add">
          <ac:chgData name="ELIECER AGUILAR" userId="74647e9a-befb-41cd-89cb-8ec268702c57" providerId="ADAL" clId="{9556C15D-E3BF-457F-A329-E354ECCC4B89}" dt="2022-12-03T19:13:59.751" v="379" actId="26606"/>
          <ac:cxnSpMkLst>
            <pc:docMk/>
            <pc:sldMk cId="619513121" sldId="316"/>
            <ac:cxnSpMk id="17" creationId="{EE504C98-6397-41C1-A8D8-2D9C4ED307E0}"/>
          </ac:cxnSpMkLst>
        </pc:cxnChg>
      </pc:sldChg>
      <pc:sldChg chg="addSp delSp modSp mod setBg">
        <pc:chgData name="ELIECER AGUILAR" userId="74647e9a-befb-41cd-89cb-8ec268702c57" providerId="ADAL" clId="{9556C15D-E3BF-457F-A329-E354ECCC4B89}" dt="2022-12-03T19:14:13.129" v="382" actId="26606"/>
        <pc:sldMkLst>
          <pc:docMk/>
          <pc:sldMk cId="523853715" sldId="317"/>
        </pc:sldMkLst>
        <pc:spChg chg="mod">
          <ac:chgData name="ELIECER AGUILAR" userId="74647e9a-befb-41cd-89cb-8ec268702c57" providerId="ADAL" clId="{9556C15D-E3BF-457F-A329-E354ECCC4B89}" dt="2022-12-03T19:14:13.129" v="382" actId="26606"/>
          <ac:spMkLst>
            <pc:docMk/>
            <pc:sldMk cId="523853715" sldId="317"/>
            <ac:spMk id="2" creationId="{9B4DF12D-03E6-4F13-913B-469D8AA2AED6}"/>
          </ac:spMkLst>
        </pc:spChg>
        <pc:spChg chg="mod">
          <ac:chgData name="ELIECER AGUILAR" userId="74647e9a-befb-41cd-89cb-8ec268702c57" providerId="ADAL" clId="{9556C15D-E3BF-457F-A329-E354ECCC4B89}" dt="2022-12-03T19:14:13.129" v="382" actId="26606"/>
          <ac:spMkLst>
            <pc:docMk/>
            <pc:sldMk cId="523853715" sldId="317"/>
            <ac:spMk id="3" creationId="{21A0D3D3-86CF-4427-AC67-07040BCBC95A}"/>
          </ac:spMkLst>
        </pc:spChg>
        <pc:spChg chg="add del">
          <ac:chgData name="ELIECER AGUILAR" userId="74647e9a-befb-41cd-89cb-8ec268702c57" providerId="ADAL" clId="{9556C15D-E3BF-457F-A329-E354ECCC4B89}" dt="2022-12-03T19:14:13.103" v="381" actId="26606"/>
          <ac:spMkLst>
            <pc:docMk/>
            <pc:sldMk cId="523853715" sldId="317"/>
            <ac:spMk id="8" creationId="{A7AE9375-4664-4DB2-922D-2782A6E439AC}"/>
          </ac:spMkLst>
        </pc:spChg>
        <pc:spChg chg="add del">
          <ac:chgData name="ELIECER AGUILAR" userId="74647e9a-befb-41cd-89cb-8ec268702c57" providerId="ADAL" clId="{9556C15D-E3BF-457F-A329-E354ECCC4B89}" dt="2022-12-03T19:14:13.103" v="381" actId="26606"/>
          <ac:spMkLst>
            <pc:docMk/>
            <pc:sldMk cId="523853715" sldId="317"/>
            <ac:spMk id="10" creationId="{C2C57604-0CFD-4023-B9BD-107166A25317}"/>
          </ac:spMkLst>
        </pc:spChg>
        <pc:spChg chg="add">
          <ac:chgData name="ELIECER AGUILAR" userId="74647e9a-befb-41cd-89cb-8ec268702c57" providerId="ADAL" clId="{9556C15D-E3BF-457F-A329-E354ECCC4B89}" dt="2022-12-03T19:14:13.129" v="382" actId="26606"/>
          <ac:spMkLst>
            <pc:docMk/>
            <pc:sldMk cId="523853715" sldId="317"/>
            <ac:spMk id="12" creationId="{9DD005C1-8C51-42D6-9BEE-B9B83849743D}"/>
          </ac:spMkLst>
        </pc:spChg>
        <pc:spChg chg="add">
          <ac:chgData name="ELIECER AGUILAR" userId="74647e9a-befb-41cd-89cb-8ec268702c57" providerId="ADAL" clId="{9556C15D-E3BF-457F-A329-E354ECCC4B89}" dt="2022-12-03T19:14:13.129" v="382" actId="26606"/>
          <ac:spMkLst>
            <pc:docMk/>
            <pc:sldMk cId="523853715" sldId="317"/>
            <ac:spMk id="13" creationId="{A7AE9375-4664-4DB2-922D-2782A6E439AC}"/>
          </ac:spMkLst>
        </pc:spChg>
        <pc:cxnChg chg="add">
          <ac:chgData name="ELIECER AGUILAR" userId="74647e9a-befb-41cd-89cb-8ec268702c57" providerId="ADAL" clId="{9556C15D-E3BF-457F-A329-E354ECCC4B89}" dt="2022-12-03T19:14:13.129" v="382" actId="26606"/>
          <ac:cxnSpMkLst>
            <pc:docMk/>
            <pc:sldMk cId="523853715" sldId="317"/>
            <ac:cxnSpMk id="14" creationId="{EE504C98-6397-41C1-A8D8-2D9C4ED307E0}"/>
          </ac:cxnSpMkLst>
        </pc:cxnChg>
      </pc:sldChg>
      <pc:sldChg chg="addSp delSp modSp mod">
        <pc:chgData name="ELIECER AGUILAR" userId="74647e9a-befb-41cd-89cb-8ec268702c57" providerId="ADAL" clId="{9556C15D-E3BF-457F-A329-E354ECCC4B89}" dt="2022-12-03T19:14:19.415" v="383" actId="26606"/>
        <pc:sldMkLst>
          <pc:docMk/>
          <pc:sldMk cId="2953292923" sldId="318"/>
        </pc:sldMkLst>
        <pc:spChg chg="mod">
          <ac:chgData name="ELIECER AGUILAR" userId="74647e9a-befb-41cd-89cb-8ec268702c57" providerId="ADAL" clId="{9556C15D-E3BF-457F-A329-E354ECCC4B89}" dt="2022-12-03T19:14:19.415" v="383" actId="26606"/>
          <ac:spMkLst>
            <pc:docMk/>
            <pc:sldMk cId="2953292923" sldId="318"/>
            <ac:spMk id="2" creationId="{1DE7CC6B-C495-4D6B-B640-DAEEAEE7F03F}"/>
          </ac:spMkLst>
        </pc:spChg>
        <pc:spChg chg="del">
          <ac:chgData name="ELIECER AGUILAR" userId="74647e9a-befb-41cd-89cb-8ec268702c57" providerId="ADAL" clId="{9556C15D-E3BF-457F-A329-E354ECCC4B89}" dt="2022-12-03T19:14:19.415" v="383" actId="26606"/>
          <ac:spMkLst>
            <pc:docMk/>
            <pc:sldMk cId="2953292923" sldId="318"/>
            <ac:spMk id="11" creationId="{D4771268-CB57-404A-9271-370EB28F6090}"/>
          </ac:spMkLst>
        </pc:spChg>
        <pc:spChg chg="add">
          <ac:chgData name="ELIECER AGUILAR" userId="74647e9a-befb-41cd-89cb-8ec268702c57" providerId="ADAL" clId="{9556C15D-E3BF-457F-A329-E354ECCC4B89}" dt="2022-12-03T19:14:19.415" v="383" actId="26606"/>
          <ac:spMkLst>
            <pc:docMk/>
            <pc:sldMk cId="2953292923" sldId="318"/>
            <ac:spMk id="18" creationId="{7F57BEA8-497D-4AA8-8A18-BDCD696B25FE}"/>
          </ac:spMkLst>
        </pc:spChg>
        <pc:picChg chg="mod">
          <ac:chgData name="ELIECER AGUILAR" userId="74647e9a-befb-41cd-89cb-8ec268702c57" providerId="ADAL" clId="{9556C15D-E3BF-457F-A329-E354ECCC4B89}" dt="2022-12-03T19:14:19.415" v="383" actId="26606"/>
          <ac:picMkLst>
            <pc:docMk/>
            <pc:sldMk cId="2953292923" sldId="318"/>
            <ac:picMk id="6" creationId="{732B19A2-9A1C-4F03-A7EE-34182C65771B}"/>
          </ac:picMkLst>
        </pc:picChg>
        <pc:cxnChg chg="add">
          <ac:chgData name="ELIECER AGUILAR" userId="74647e9a-befb-41cd-89cb-8ec268702c57" providerId="ADAL" clId="{9556C15D-E3BF-457F-A329-E354ECCC4B89}" dt="2022-12-03T19:14:19.415" v="383" actId="26606"/>
          <ac:cxnSpMkLst>
            <pc:docMk/>
            <pc:sldMk cId="2953292923" sldId="318"/>
            <ac:cxnSpMk id="16" creationId="{D2E961F1-4A28-4A5F-BBD4-6E400E5E6C75}"/>
          </ac:cxnSpMkLst>
        </pc:cxnChg>
        <pc:cxnChg chg="add">
          <ac:chgData name="ELIECER AGUILAR" userId="74647e9a-befb-41cd-89cb-8ec268702c57" providerId="ADAL" clId="{9556C15D-E3BF-457F-A329-E354ECCC4B89}" dt="2022-12-03T19:14:19.415" v="383" actId="26606"/>
          <ac:cxnSpMkLst>
            <pc:docMk/>
            <pc:sldMk cId="2953292923" sldId="318"/>
            <ac:cxnSpMk id="20" creationId="{A82415D3-DDE5-4D63-8CB3-23A5EC581B27}"/>
          </ac:cxnSpMkLst>
        </pc:cxnChg>
        <pc:cxnChg chg="add">
          <ac:chgData name="ELIECER AGUILAR" userId="74647e9a-befb-41cd-89cb-8ec268702c57" providerId="ADAL" clId="{9556C15D-E3BF-457F-A329-E354ECCC4B89}" dt="2022-12-03T19:14:19.415" v="383" actId="26606"/>
          <ac:cxnSpMkLst>
            <pc:docMk/>
            <pc:sldMk cId="2953292923" sldId="318"/>
            <ac:cxnSpMk id="22" creationId="{AD7193FB-6AE6-4B3B-8F89-56B55DD63B4D}"/>
          </ac:cxnSpMkLst>
        </pc:cxnChg>
      </pc:sldChg>
      <pc:sldChg chg="addSp delSp modSp mod setBg">
        <pc:chgData name="ELIECER AGUILAR" userId="74647e9a-befb-41cd-89cb-8ec268702c57" providerId="ADAL" clId="{9556C15D-E3BF-457F-A329-E354ECCC4B89}" dt="2022-12-03T19:14:47.150" v="386" actId="26606"/>
        <pc:sldMkLst>
          <pc:docMk/>
          <pc:sldMk cId="3757827562" sldId="319"/>
        </pc:sldMkLst>
        <pc:spChg chg="mod">
          <ac:chgData name="ELIECER AGUILAR" userId="74647e9a-befb-41cd-89cb-8ec268702c57" providerId="ADAL" clId="{9556C15D-E3BF-457F-A329-E354ECCC4B89}" dt="2022-12-03T19:14:47.150" v="386" actId="26606"/>
          <ac:spMkLst>
            <pc:docMk/>
            <pc:sldMk cId="3757827562" sldId="319"/>
            <ac:spMk id="2" creationId="{0ABA0BF8-83D8-4521-ABA7-CDF1D47B63A3}"/>
          </ac:spMkLst>
        </pc:spChg>
        <pc:spChg chg="add del">
          <ac:chgData name="ELIECER AGUILAR" userId="74647e9a-befb-41cd-89cb-8ec268702c57" providerId="ADAL" clId="{9556C15D-E3BF-457F-A329-E354ECCC4B89}" dt="2022-12-03T19:14:47.150" v="386" actId="26606"/>
          <ac:spMkLst>
            <pc:docMk/>
            <pc:sldMk cId="3757827562" sldId="319"/>
            <ac:spMk id="3" creationId="{04436353-B4FD-4C25-97E0-447B55B721CD}"/>
          </ac:spMkLst>
        </pc:spChg>
        <pc:spChg chg="add">
          <ac:chgData name="ELIECER AGUILAR" userId="74647e9a-befb-41cd-89cb-8ec268702c57" providerId="ADAL" clId="{9556C15D-E3BF-457F-A329-E354ECCC4B89}" dt="2022-12-03T19:14:47.150" v="386" actId="26606"/>
          <ac:spMkLst>
            <pc:docMk/>
            <pc:sldMk cId="3757827562" sldId="319"/>
            <ac:spMk id="7" creationId="{04436353-B4FD-4C25-97E0-447B55B721CD}"/>
          </ac:spMkLst>
        </pc:spChg>
        <pc:spChg chg="add">
          <ac:chgData name="ELIECER AGUILAR" userId="74647e9a-befb-41cd-89cb-8ec268702c57" providerId="ADAL" clId="{9556C15D-E3BF-457F-A329-E354ECCC4B89}" dt="2022-12-03T19:14:47.150" v="386" actId="26606"/>
          <ac:spMkLst>
            <pc:docMk/>
            <pc:sldMk cId="3757827562" sldId="319"/>
            <ac:spMk id="8" creationId="{A7AE9375-4664-4DB2-922D-2782A6E439AC}"/>
          </ac:spMkLst>
        </pc:spChg>
        <pc:spChg chg="add">
          <ac:chgData name="ELIECER AGUILAR" userId="74647e9a-befb-41cd-89cb-8ec268702c57" providerId="ADAL" clId="{9556C15D-E3BF-457F-A329-E354ECCC4B89}" dt="2022-12-03T19:14:47.150" v="386" actId="26606"/>
          <ac:spMkLst>
            <pc:docMk/>
            <pc:sldMk cId="3757827562" sldId="319"/>
            <ac:spMk id="10" creationId="{C2C57604-0CFD-4023-B9BD-107166A25317}"/>
          </ac:spMkLst>
        </pc:spChg>
        <pc:graphicFrameChg chg="add del">
          <ac:chgData name="ELIECER AGUILAR" userId="74647e9a-befb-41cd-89cb-8ec268702c57" providerId="ADAL" clId="{9556C15D-E3BF-457F-A329-E354ECCC4B89}" dt="2022-12-03T19:14:47.138" v="385" actId="26606"/>
          <ac:graphicFrameMkLst>
            <pc:docMk/>
            <pc:sldMk cId="3757827562" sldId="319"/>
            <ac:graphicFrameMk id="5" creationId="{8D702532-4AD2-1C97-AF14-78D8D80656C7}"/>
          </ac:graphicFrameMkLst>
        </pc:graphicFrameChg>
      </pc:sldChg>
      <pc:sldChg chg="addSp modSp mod setBg">
        <pc:chgData name="ELIECER AGUILAR" userId="74647e9a-befb-41cd-89cb-8ec268702c57" providerId="ADAL" clId="{9556C15D-E3BF-457F-A329-E354ECCC4B89}" dt="2022-12-03T19:14:52.319" v="387" actId="26606"/>
        <pc:sldMkLst>
          <pc:docMk/>
          <pc:sldMk cId="2041954981" sldId="320"/>
        </pc:sldMkLst>
        <pc:spChg chg="mod">
          <ac:chgData name="ELIECER AGUILAR" userId="74647e9a-befb-41cd-89cb-8ec268702c57" providerId="ADAL" clId="{9556C15D-E3BF-457F-A329-E354ECCC4B89}" dt="2022-12-03T19:14:52.319" v="387" actId="26606"/>
          <ac:spMkLst>
            <pc:docMk/>
            <pc:sldMk cId="2041954981" sldId="320"/>
            <ac:spMk id="2" creationId="{0ABA0BF8-83D8-4521-ABA7-CDF1D47B63A3}"/>
          </ac:spMkLst>
        </pc:spChg>
        <pc:spChg chg="mod">
          <ac:chgData name="ELIECER AGUILAR" userId="74647e9a-befb-41cd-89cb-8ec268702c57" providerId="ADAL" clId="{9556C15D-E3BF-457F-A329-E354ECCC4B89}" dt="2022-12-03T19:14:52.319" v="387" actId="26606"/>
          <ac:spMkLst>
            <pc:docMk/>
            <pc:sldMk cId="2041954981" sldId="320"/>
            <ac:spMk id="3" creationId="{04436353-B4FD-4C25-97E0-447B55B721CD}"/>
          </ac:spMkLst>
        </pc:spChg>
        <pc:spChg chg="add">
          <ac:chgData name="ELIECER AGUILAR" userId="74647e9a-befb-41cd-89cb-8ec268702c57" providerId="ADAL" clId="{9556C15D-E3BF-457F-A329-E354ECCC4B89}" dt="2022-12-03T19:14:52.319" v="387" actId="26606"/>
          <ac:spMkLst>
            <pc:docMk/>
            <pc:sldMk cId="2041954981" sldId="320"/>
            <ac:spMk id="8" creationId="{A7AE9375-4664-4DB2-922D-2782A6E439AC}"/>
          </ac:spMkLst>
        </pc:spChg>
        <pc:spChg chg="add">
          <ac:chgData name="ELIECER AGUILAR" userId="74647e9a-befb-41cd-89cb-8ec268702c57" providerId="ADAL" clId="{9556C15D-E3BF-457F-A329-E354ECCC4B89}" dt="2022-12-03T19:14:52.319" v="387" actId="26606"/>
          <ac:spMkLst>
            <pc:docMk/>
            <pc:sldMk cId="2041954981" sldId="320"/>
            <ac:spMk id="10" creationId="{C2C57604-0CFD-4023-B9BD-107166A25317}"/>
          </ac:spMkLst>
        </pc:spChg>
      </pc:sldChg>
    </pc:docChg>
  </pc:docChgLst>
</pc:chgInfo>
</file>

<file path=ppt/diagrams/_rels/data2.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svg"/><Relationship Id="rId1" Type="http://schemas.openxmlformats.org/officeDocument/2006/relationships/image" Target="../media/image42.png"/><Relationship Id="rId4" Type="http://schemas.openxmlformats.org/officeDocument/2006/relationships/image" Target="../media/image45.svg"/></Relationships>
</file>

<file path=ppt/diagrams/_rels/drawing2.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svg"/><Relationship Id="rId1" Type="http://schemas.openxmlformats.org/officeDocument/2006/relationships/image" Target="../media/image42.png"/><Relationship Id="rId4" Type="http://schemas.openxmlformats.org/officeDocument/2006/relationships/image" Target="../media/image45.svg"/></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coloredtext_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0"/>
      </a:schemeClr>
    </dgm:fillClrLst>
    <dgm:linClrLst>
      <a:schemeClr val="accent2"/>
      <a:schemeClr val="accent3"/>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a:schemeClr val="accent2"/>
      <a:schemeClr val="accent3"/>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accent2">
        <a:alpha val="0"/>
      </a:schemeClr>
    </dgm:fillClrLst>
    <dgm:linClrLst meth="repeat">
      <a:schemeClr val="accent2">
        <a:alpha val="0"/>
      </a:schemeClr>
    </dgm:linClrLst>
    <dgm:effectClrLst/>
    <dgm:txLinClrLst/>
    <dgm:txFillClrLst>
      <a:schemeClr val="accent2"/>
      <a:schemeClr val="accent3"/>
    </dgm:txFillClrLst>
    <dgm:txEffectClrLst/>
  </dgm:styleLbl>
</dgm:colorsDef>
</file>

<file path=ppt/diagrams/data1.xml><?xml version="1.0" encoding="utf-8"?>
<dgm:dataModel xmlns:dgm="http://schemas.openxmlformats.org/drawingml/2006/diagram" xmlns:a="http://schemas.openxmlformats.org/drawingml/2006/main">
  <dgm:ptLst>
    <dgm:pt modelId="{C59A4AC0-E743-4F70-95CF-70179284A957}" type="doc">
      <dgm:prSet loTypeId="urn:microsoft.com/office/officeart/2005/8/layout/matrix3" loCatId="matrix" qsTypeId="urn:microsoft.com/office/officeart/2005/8/quickstyle/simple1" qsCatId="simple" csTypeId="urn:microsoft.com/office/officeart/2005/8/colors/colorful2" csCatId="colorful"/>
      <dgm:spPr/>
      <dgm:t>
        <a:bodyPr/>
        <a:lstStyle/>
        <a:p>
          <a:endParaRPr lang="en-US"/>
        </a:p>
      </dgm:t>
    </dgm:pt>
    <dgm:pt modelId="{6DD94182-29F3-487F-B3E1-76BBCAA52EE1}">
      <dgm:prSet custT="1"/>
      <dgm:spPr/>
      <dgm:t>
        <a:bodyPr/>
        <a:lstStyle/>
        <a:p>
          <a:r>
            <a:rPr lang="es-419" sz="1600" dirty="0"/>
            <a:t>Podemos ver que en la formula original el valor de θ es remplazado por 1.2.</a:t>
          </a:r>
          <a:endParaRPr lang="en-US" sz="1600" dirty="0"/>
        </a:p>
      </dgm:t>
    </dgm:pt>
    <dgm:pt modelId="{65BE38F2-3E54-466B-ADE8-995E81E5594B}" type="parTrans" cxnId="{0D46F837-8B8B-4D37-B373-A2220F4E7143}">
      <dgm:prSet/>
      <dgm:spPr/>
      <dgm:t>
        <a:bodyPr/>
        <a:lstStyle/>
        <a:p>
          <a:endParaRPr lang="en-US"/>
        </a:p>
      </dgm:t>
    </dgm:pt>
    <dgm:pt modelId="{51CBBC66-4F4E-4D5F-9D15-620F68F5D5DA}" type="sibTrans" cxnId="{0D46F837-8B8B-4D37-B373-A2220F4E7143}">
      <dgm:prSet/>
      <dgm:spPr/>
      <dgm:t>
        <a:bodyPr/>
        <a:lstStyle/>
        <a:p>
          <a:endParaRPr lang="en-US"/>
        </a:p>
      </dgm:t>
    </dgm:pt>
    <dgm:pt modelId="{386AB67C-40E4-4DD5-8F5B-0E40B277B01C}">
      <dgm:prSet custT="1"/>
      <dgm:spPr/>
      <dgm:t>
        <a:bodyPr/>
        <a:lstStyle/>
        <a:p>
          <a:r>
            <a:rPr lang="es-419" sz="1600" dirty="0"/>
            <a:t>Finalizando cada corrida se suma el tiempo de servicio en el contador </a:t>
          </a:r>
          <a:r>
            <a:rPr lang="es-419" sz="1600" b="1" dirty="0" err="1"/>
            <a:t>serviceTimeTotal</a:t>
          </a:r>
          <a:r>
            <a:rPr lang="es-419" sz="1600" b="1" dirty="0"/>
            <a:t>.</a:t>
          </a:r>
          <a:endParaRPr lang="en-US" sz="1600" dirty="0"/>
        </a:p>
      </dgm:t>
    </dgm:pt>
    <dgm:pt modelId="{8AC46E88-E29D-42D9-BEB4-F2F08112E724}" type="parTrans" cxnId="{A9178978-81FD-4D4F-88E5-D548F36DC720}">
      <dgm:prSet/>
      <dgm:spPr/>
      <dgm:t>
        <a:bodyPr/>
        <a:lstStyle/>
        <a:p>
          <a:endParaRPr lang="en-US"/>
        </a:p>
      </dgm:t>
    </dgm:pt>
    <dgm:pt modelId="{62E2E28E-D7E3-4BD7-AEAB-B4B65A68F378}" type="sibTrans" cxnId="{A9178978-81FD-4D4F-88E5-D548F36DC720}">
      <dgm:prSet/>
      <dgm:spPr/>
      <dgm:t>
        <a:bodyPr/>
        <a:lstStyle/>
        <a:p>
          <a:endParaRPr lang="en-US"/>
        </a:p>
      </dgm:t>
    </dgm:pt>
    <dgm:pt modelId="{3E28CF90-7421-4336-8519-29F2CF2271A6}">
      <dgm:prSet custT="1"/>
      <dgm:spPr/>
      <dgm:t>
        <a:bodyPr/>
        <a:lstStyle/>
        <a:p>
          <a:r>
            <a:rPr lang="es-419" sz="1600" dirty="0"/>
            <a:t>Se guarda toda la información en la variable data para luego ser presentada. </a:t>
          </a:r>
          <a:endParaRPr lang="en-US" sz="1600" dirty="0"/>
        </a:p>
      </dgm:t>
    </dgm:pt>
    <dgm:pt modelId="{8B44FD75-34D7-4938-8284-5A70516998DF}" type="parTrans" cxnId="{04B1AD2C-5CD4-49A4-A72E-0BC1DF59DC04}">
      <dgm:prSet/>
      <dgm:spPr/>
      <dgm:t>
        <a:bodyPr/>
        <a:lstStyle/>
        <a:p>
          <a:endParaRPr lang="en-US"/>
        </a:p>
      </dgm:t>
    </dgm:pt>
    <dgm:pt modelId="{0D3FEBAD-991F-4F8D-810D-91832E9D4FF7}" type="sibTrans" cxnId="{04B1AD2C-5CD4-49A4-A72E-0BC1DF59DC04}">
      <dgm:prSet/>
      <dgm:spPr/>
      <dgm:t>
        <a:bodyPr/>
        <a:lstStyle/>
        <a:p>
          <a:endParaRPr lang="en-US"/>
        </a:p>
      </dgm:t>
    </dgm:pt>
    <dgm:pt modelId="{6B219279-2C5C-426D-84F9-B3EB369F2A27}">
      <dgm:prSet custT="1"/>
      <dgm:spPr/>
      <dgm:t>
        <a:bodyPr/>
        <a:lstStyle/>
        <a:p>
          <a:r>
            <a:rPr lang="es-419" sz="1600" dirty="0"/>
            <a:t>Después de terminar todas las corridas se calcula el tiempo toda de servicio con la fórmula:		</a:t>
          </a:r>
          <a:r>
            <a:rPr lang="es-419" sz="1600" b="1" dirty="0" err="1"/>
            <a:t>tiempoTotalServicio</a:t>
          </a:r>
          <a:r>
            <a:rPr lang="es-419" sz="1600" b="1" dirty="0"/>
            <a:t> = serviceTimeTotal+0.3+0.2</a:t>
          </a:r>
          <a:endParaRPr lang="en-US" sz="1600" dirty="0"/>
        </a:p>
      </dgm:t>
    </dgm:pt>
    <dgm:pt modelId="{6C872AFF-DAFF-456F-90DE-7C39E349CCDC}" type="parTrans" cxnId="{BDFD0648-2DD3-4E5C-8BD4-6E175EC1C503}">
      <dgm:prSet/>
      <dgm:spPr/>
      <dgm:t>
        <a:bodyPr/>
        <a:lstStyle/>
        <a:p>
          <a:endParaRPr lang="en-US"/>
        </a:p>
      </dgm:t>
    </dgm:pt>
    <dgm:pt modelId="{7141D696-4FF4-41C9-BD61-71C3DBAA7D9A}" type="sibTrans" cxnId="{BDFD0648-2DD3-4E5C-8BD4-6E175EC1C503}">
      <dgm:prSet/>
      <dgm:spPr/>
      <dgm:t>
        <a:bodyPr/>
        <a:lstStyle/>
        <a:p>
          <a:endParaRPr lang="en-US"/>
        </a:p>
      </dgm:t>
    </dgm:pt>
    <dgm:pt modelId="{8AFE23E0-403C-42D5-B117-35546AC95535}" type="pres">
      <dgm:prSet presAssocID="{C59A4AC0-E743-4F70-95CF-70179284A957}" presName="matrix" presStyleCnt="0">
        <dgm:presLayoutVars>
          <dgm:chMax val="1"/>
          <dgm:dir/>
          <dgm:resizeHandles val="exact"/>
        </dgm:presLayoutVars>
      </dgm:prSet>
      <dgm:spPr/>
    </dgm:pt>
    <dgm:pt modelId="{B7DDA7BC-80CA-4984-A3B0-5159E24E8952}" type="pres">
      <dgm:prSet presAssocID="{C59A4AC0-E743-4F70-95CF-70179284A957}" presName="diamond" presStyleLbl="bgShp" presStyleIdx="0" presStyleCnt="1"/>
      <dgm:spPr/>
    </dgm:pt>
    <dgm:pt modelId="{80FDA8B9-5B5A-438D-9D7D-757D6FF64ADE}" type="pres">
      <dgm:prSet presAssocID="{C59A4AC0-E743-4F70-95CF-70179284A957}" presName="quad1" presStyleLbl="node1" presStyleIdx="0" presStyleCnt="4">
        <dgm:presLayoutVars>
          <dgm:chMax val="0"/>
          <dgm:chPref val="0"/>
          <dgm:bulletEnabled val="1"/>
        </dgm:presLayoutVars>
      </dgm:prSet>
      <dgm:spPr/>
    </dgm:pt>
    <dgm:pt modelId="{978BE1E2-6506-4AF0-B286-3F0E7A7E961D}" type="pres">
      <dgm:prSet presAssocID="{C59A4AC0-E743-4F70-95CF-70179284A957}" presName="quad2" presStyleLbl="node1" presStyleIdx="1" presStyleCnt="4">
        <dgm:presLayoutVars>
          <dgm:chMax val="0"/>
          <dgm:chPref val="0"/>
          <dgm:bulletEnabled val="1"/>
        </dgm:presLayoutVars>
      </dgm:prSet>
      <dgm:spPr/>
    </dgm:pt>
    <dgm:pt modelId="{DB34D832-5D30-45CE-81F9-0B677A028A9C}" type="pres">
      <dgm:prSet presAssocID="{C59A4AC0-E743-4F70-95CF-70179284A957}" presName="quad3" presStyleLbl="node1" presStyleIdx="2" presStyleCnt="4">
        <dgm:presLayoutVars>
          <dgm:chMax val="0"/>
          <dgm:chPref val="0"/>
          <dgm:bulletEnabled val="1"/>
        </dgm:presLayoutVars>
      </dgm:prSet>
      <dgm:spPr/>
    </dgm:pt>
    <dgm:pt modelId="{586FF70D-92B3-4D22-B6B0-7207200B96B5}" type="pres">
      <dgm:prSet presAssocID="{C59A4AC0-E743-4F70-95CF-70179284A957}" presName="quad4" presStyleLbl="node1" presStyleIdx="3" presStyleCnt="4">
        <dgm:presLayoutVars>
          <dgm:chMax val="0"/>
          <dgm:chPref val="0"/>
          <dgm:bulletEnabled val="1"/>
        </dgm:presLayoutVars>
      </dgm:prSet>
      <dgm:spPr/>
    </dgm:pt>
  </dgm:ptLst>
  <dgm:cxnLst>
    <dgm:cxn modelId="{04B1AD2C-5CD4-49A4-A72E-0BC1DF59DC04}" srcId="{C59A4AC0-E743-4F70-95CF-70179284A957}" destId="{3E28CF90-7421-4336-8519-29F2CF2271A6}" srcOrd="2" destOrd="0" parTransId="{8B44FD75-34D7-4938-8284-5A70516998DF}" sibTransId="{0D3FEBAD-991F-4F8D-810D-91832E9D4FF7}"/>
    <dgm:cxn modelId="{0D46F837-8B8B-4D37-B373-A2220F4E7143}" srcId="{C59A4AC0-E743-4F70-95CF-70179284A957}" destId="{6DD94182-29F3-487F-B3E1-76BBCAA52EE1}" srcOrd="0" destOrd="0" parTransId="{65BE38F2-3E54-466B-ADE8-995E81E5594B}" sibTransId="{51CBBC66-4F4E-4D5F-9D15-620F68F5D5DA}"/>
    <dgm:cxn modelId="{BDFD0648-2DD3-4E5C-8BD4-6E175EC1C503}" srcId="{C59A4AC0-E743-4F70-95CF-70179284A957}" destId="{6B219279-2C5C-426D-84F9-B3EB369F2A27}" srcOrd="3" destOrd="0" parTransId="{6C872AFF-DAFF-456F-90DE-7C39E349CCDC}" sibTransId="{7141D696-4FF4-41C9-BD61-71C3DBAA7D9A}"/>
    <dgm:cxn modelId="{9A1C2575-096D-4AD8-9EF5-C0B357172666}" type="presOf" srcId="{6B219279-2C5C-426D-84F9-B3EB369F2A27}" destId="{586FF70D-92B3-4D22-B6B0-7207200B96B5}" srcOrd="0" destOrd="0" presId="urn:microsoft.com/office/officeart/2005/8/layout/matrix3"/>
    <dgm:cxn modelId="{A9178978-81FD-4D4F-88E5-D548F36DC720}" srcId="{C59A4AC0-E743-4F70-95CF-70179284A957}" destId="{386AB67C-40E4-4DD5-8F5B-0E40B277B01C}" srcOrd="1" destOrd="0" parTransId="{8AC46E88-E29D-42D9-BEB4-F2F08112E724}" sibTransId="{62E2E28E-D7E3-4BD7-AEAB-B4B65A68F378}"/>
    <dgm:cxn modelId="{078EB883-CB81-49A3-BCBF-4C5D57949902}" type="presOf" srcId="{6DD94182-29F3-487F-B3E1-76BBCAA52EE1}" destId="{80FDA8B9-5B5A-438D-9D7D-757D6FF64ADE}" srcOrd="0" destOrd="0" presId="urn:microsoft.com/office/officeart/2005/8/layout/matrix3"/>
    <dgm:cxn modelId="{713DDA83-C8DB-49DA-A7EF-0DA5C0A5A2BF}" type="presOf" srcId="{C59A4AC0-E743-4F70-95CF-70179284A957}" destId="{8AFE23E0-403C-42D5-B117-35546AC95535}" srcOrd="0" destOrd="0" presId="urn:microsoft.com/office/officeart/2005/8/layout/matrix3"/>
    <dgm:cxn modelId="{12C3F2CA-C9F9-4A3D-8BD1-04D6F1C9F887}" type="presOf" srcId="{386AB67C-40E4-4DD5-8F5B-0E40B277B01C}" destId="{978BE1E2-6506-4AF0-B286-3F0E7A7E961D}" srcOrd="0" destOrd="0" presId="urn:microsoft.com/office/officeart/2005/8/layout/matrix3"/>
    <dgm:cxn modelId="{0D6900FA-248B-4687-BF3F-E958C33BF56E}" type="presOf" srcId="{3E28CF90-7421-4336-8519-29F2CF2271A6}" destId="{DB34D832-5D30-45CE-81F9-0B677A028A9C}" srcOrd="0" destOrd="0" presId="urn:microsoft.com/office/officeart/2005/8/layout/matrix3"/>
    <dgm:cxn modelId="{735D2445-B3BE-4E4C-8ECA-878CBCB00A4A}" type="presParOf" srcId="{8AFE23E0-403C-42D5-B117-35546AC95535}" destId="{B7DDA7BC-80CA-4984-A3B0-5159E24E8952}" srcOrd="0" destOrd="0" presId="urn:microsoft.com/office/officeart/2005/8/layout/matrix3"/>
    <dgm:cxn modelId="{77313F9C-844B-456E-A0B9-8BAC51A517CF}" type="presParOf" srcId="{8AFE23E0-403C-42D5-B117-35546AC95535}" destId="{80FDA8B9-5B5A-438D-9D7D-757D6FF64ADE}" srcOrd="1" destOrd="0" presId="urn:microsoft.com/office/officeart/2005/8/layout/matrix3"/>
    <dgm:cxn modelId="{CAC470BC-6CEB-45E4-AA47-8413471B4FE4}" type="presParOf" srcId="{8AFE23E0-403C-42D5-B117-35546AC95535}" destId="{978BE1E2-6506-4AF0-B286-3F0E7A7E961D}" srcOrd="2" destOrd="0" presId="urn:microsoft.com/office/officeart/2005/8/layout/matrix3"/>
    <dgm:cxn modelId="{C368D926-A3CC-4ADA-84A7-7CBD09B0DF11}" type="presParOf" srcId="{8AFE23E0-403C-42D5-B117-35546AC95535}" destId="{DB34D832-5D30-45CE-81F9-0B677A028A9C}" srcOrd="3" destOrd="0" presId="urn:microsoft.com/office/officeart/2005/8/layout/matrix3"/>
    <dgm:cxn modelId="{8BC72ED0-A957-4D0E-9451-D4BBBE4B83C7}" type="presParOf" srcId="{8AFE23E0-403C-42D5-B117-35546AC95535}" destId="{586FF70D-92B3-4D22-B6B0-7207200B96B5}" srcOrd="4" destOrd="0" presId="urn:microsoft.com/office/officeart/2005/8/layout/matrix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585BC95-194B-4BA6-B694-C4D3C93AF212}" type="doc">
      <dgm:prSet loTypeId="urn:microsoft.com/office/officeart/2018/5/layout/IconCircleLabelList" loCatId="icon" qsTypeId="urn:microsoft.com/office/officeart/2005/8/quickstyle/simple1" qsCatId="simple" csTypeId="urn:microsoft.com/office/officeart/2018/5/colors/Iconchunking_coloredtext_colorful2" csCatId="colorful" phldr="1"/>
      <dgm:spPr/>
      <dgm:t>
        <a:bodyPr/>
        <a:lstStyle/>
        <a:p>
          <a:endParaRPr lang="en-US"/>
        </a:p>
      </dgm:t>
    </dgm:pt>
    <dgm:pt modelId="{995FB56E-D7E5-46BA-B8C5-FCBE55B4F29B}">
      <dgm:prSet/>
      <dgm:spPr/>
      <dgm:t>
        <a:bodyPr/>
        <a:lstStyle/>
        <a:p>
          <a:pPr>
            <a:lnSpc>
              <a:spcPct val="100000"/>
            </a:lnSpc>
            <a:defRPr cap="all"/>
          </a:pPr>
          <a:r>
            <a:rPr lang="es-419"/>
            <a:t>Se calcula el CT con: </a:t>
          </a:r>
          <a:r>
            <a:rPr lang="es-419" b="1"/>
            <a:t>CT=5*(tiempoTotalServicio)+20*(8*8)</a:t>
          </a:r>
          <a:endParaRPr lang="en-US"/>
        </a:p>
      </dgm:t>
    </dgm:pt>
    <dgm:pt modelId="{41EEDB7D-EAB3-466A-B913-77F798C37F17}" type="parTrans" cxnId="{0758B540-2D1F-48F3-87BC-63C95CA0A430}">
      <dgm:prSet/>
      <dgm:spPr/>
      <dgm:t>
        <a:bodyPr/>
        <a:lstStyle/>
        <a:p>
          <a:endParaRPr lang="en-US"/>
        </a:p>
      </dgm:t>
    </dgm:pt>
    <dgm:pt modelId="{92BB8647-65AF-4814-8774-8B3091C79EA9}" type="sibTrans" cxnId="{0758B540-2D1F-48F3-87BC-63C95CA0A430}">
      <dgm:prSet/>
      <dgm:spPr/>
      <dgm:t>
        <a:bodyPr/>
        <a:lstStyle/>
        <a:p>
          <a:endParaRPr lang="en-US"/>
        </a:p>
      </dgm:t>
    </dgm:pt>
    <dgm:pt modelId="{19FF3006-590E-421A-81AE-92164283B073}">
      <dgm:prSet/>
      <dgm:spPr/>
      <dgm:t>
        <a:bodyPr/>
        <a:lstStyle/>
        <a:p>
          <a:pPr>
            <a:lnSpc>
              <a:spcPct val="100000"/>
            </a:lnSpc>
            <a:defRPr cap="all"/>
          </a:pPr>
          <a:r>
            <a:rPr lang="es-419"/>
            <a:t>Se imprimen los resultados finales.</a:t>
          </a:r>
          <a:endParaRPr lang="en-US"/>
        </a:p>
      </dgm:t>
    </dgm:pt>
    <dgm:pt modelId="{8915AE07-5B7D-4E80-B753-C8F38E3D5366}" type="parTrans" cxnId="{F55896BF-186F-49A9-BF03-7E2FF8CD35C2}">
      <dgm:prSet/>
      <dgm:spPr/>
      <dgm:t>
        <a:bodyPr/>
        <a:lstStyle/>
        <a:p>
          <a:endParaRPr lang="en-US"/>
        </a:p>
      </dgm:t>
    </dgm:pt>
    <dgm:pt modelId="{A314EB45-5C79-42B0-8870-89B6EF5141BB}" type="sibTrans" cxnId="{F55896BF-186F-49A9-BF03-7E2FF8CD35C2}">
      <dgm:prSet/>
      <dgm:spPr/>
      <dgm:t>
        <a:bodyPr/>
        <a:lstStyle/>
        <a:p>
          <a:endParaRPr lang="en-US"/>
        </a:p>
      </dgm:t>
    </dgm:pt>
    <dgm:pt modelId="{B6BB60B9-2AC2-45EB-B53A-51EE333E0F83}" type="pres">
      <dgm:prSet presAssocID="{5585BC95-194B-4BA6-B694-C4D3C93AF212}" presName="root" presStyleCnt="0">
        <dgm:presLayoutVars>
          <dgm:dir/>
          <dgm:resizeHandles val="exact"/>
        </dgm:presLayoutVars>
      </dgm:prSet>
      <dgm:spPr/>
    </dgm:pt>
    <dgm:pt modelId="{8D259122-B148-47B7-970A-4034E233B523}" type="pres">
      <dgm:prSet presAssocID="{995FB56E-D7E5-46BA-B8C5-FCBE55B4F29B}" presName="compNode" presStyleCnt="0"/>
      <dgm:spPr/>
    </dgm:pt>
    <dgm:pt modelId="{BD0E31BD-3FCE-4B18-BB17-D6BA9805EB63}" type="pres">
      <dgm:prSet presAssocID="{995FB56E-D7E5-46BA-B8C5-FCBE55B4F29B}" presName="iconBgRect" presStyleLbl="bgShp" presStyleIdx="0" presStyleCnt="2"/>
      <dgm:spPr/>
    </dgm:pt>
    <dgm:pt modelId="{5B42006E-6387-4B20-9AA8-94B535DF47B9}" type="pres">
      <dgm:prSet presAssocID="{995FB56E-D7E5-46BA-B8C5-FCBE55B4F29B}"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Mathematics"/>
        </a:ext>
      </dgm:extLst>
    </dgm:pt>
    <dgm:pt modelId="{D590436F-1EA9-4B6B-A860-8D20EB55EE60}" type="pres">
      <dgm:prSet presAssocID="{995FB56E-D7E5-46BA-B8C5-FCBE55B4F29B}" presName="spaceRect" presStyleCnt="0"/>
      <dgm:spPr/>
    </dgm:pt>
    <dgm:pt modelId="{99C17F63-AAAF-4D64-B6EA-70D9B611D6DB}" type="pres">
      <dgm:prSet presAssocID="{995FB56E-D7E5-46BA-B8C5-FCBE55B4F29B}" presName="textRect" presStyleLbl="revTx" presStyleIdx="0" presStyleCnt="2">
        <dgm:presLayoutVars>
          <dgm:chMax val="1"/>
          <dgm:chPref val="1"/>
        </dgm:presLayoutVars>
      </dgm:prSet>
      <dgm:spPr/>
    </dgm:pt>
    <dgm:pt modelId="{588B9526-3F90-4B9C-8CA6-4AC71CC950EF}" type="pres">
      <dgm:prSet presAssocID="{92BB8647-65AF-4814-8774-8B3091C79EA9}" presName="sibTrans" presStyleCnt="0"/>
      <dgm:spPr/>
    </dgm:pt>
    <dgm:pt modelId="{ABFBC9D1-C585-4C0D-8AD0-428BC4AC00CE}" type="pres">
      <dgm:prSet presAssocID="{19FF3006-590E-421A-81AE-92164283B073}" presName="compNode" presStyleCnt="0"/>
      <dgm:spPr/>
    </dgm:pt>
    <dgm:pt modelId="{8032F946-55AF-4FD4-B51F-0290374444B7}" type="pres">
      <dgm:prSet presAssocID="{19FF3006-590E-421A-81AE-92164283B073}" presName="iconBgRect" presStyleLbl="bgShp" presStyleIdx="1" presStyleCnt="2"/>
      <dgm:spPr/>
    </dgm:pt>
    <dgm:pt modelId="{F627929C-4A53-4B79-9D6A-5421B8D3C3A7}" type="pres">
      <dgm:prSet presAssocID="{19FF3006-590E-421A-81AE-92164283B073}"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Trophy"/>
        </a:ext>
      </dgm:extLst>
    </dgm:pt>
    <dgm:pt modelId="{DF6CB220-FAE2-43EA-B90D-D40CE3474E4F}" type="pres">
      <dgm:prSet presAssocID="{19FF3006-590E-421A-81AE-92164283B073}" presName="spaceRect" presStyleCnt="0"/>
      <dgm:spPr/>
    </dgm:pt>
    <dgm:pt modelId="{6EC7BCA7-F6F4-4C88-AF65-2E16A064A7D6}" type="pres">
      <dgm:prSet presAssocID="{19FF3006-590E-421A-81AE-92164283B073}" presName="textRect" presStyleLbl="revTx" presStyleIdx="1" presStyleCnt="2">
        <dgm:presLayoutVars>
          <dgm:chMax val="1"/>
          <dgm:chPref val="1"/>
        </dgm:presLayoutVars>
      </dgm:prSet>
      <dgm:spPr/>
    </dgm:pt>
  </dgm:ptLst>
  <dgm:cxnLst>
    <dgm:cxn modelId="{0758B540-2D1F-48F3-87BC-63C95CA0A430}" srcId="{5585BC95-194B-4BA6-B694-C4D3C93AF212}" destId="{995FB56E-D7E5-46BA-B8C5-FCBE55B4F29B}" srcOrd="0" destOrd="0" parTransId="{41EEDB7D-EAB3-466A-B913-77F798C37F17}" sibTransId="{92BB8647-65AF-4814-8774-8B3091C79EA9}"/>
    <dgm:cxn modelId="{40E50E56-0A44-4467-8FEE-DC7ECDCABDDB}" type="presOf" srcId="{19FF3006-590E-421A-81AE-92164283B073}" destId="{6EC7BCA7-F6F4-4C88-AF65-2E16A064A7D6}" srcOrd="0" destOrd="0" presId="urn:microsoft.com/office/officeart/2018/5/layout/IconCircleLabelList"/>
    <dgm:cxn modelId="{372183BC-37FB-4E7A-A416-523379636E6D}" type="presOf" srcId="{995FB56E-D7E5-46BA-B8C5-FCBE55B4F29B}" destId="{99C17F63-AAAF-4D64-B6EA-70D9B611D6DB}" srcOrd="0" destOrd="0" presId="urn:microsoft.com/office/officeart/2018/5/layout/IconCircleLabelList"/>
    <dgm:cxn modelId="{F55896BF-186F-49A9-BF03-7E2FF8CD35C2}" srcId="{5585BC95-194B-4BA6-B694-C4D3C93AF212}" destId="{19FF3006-590E-421A-81AE-92164283B073}" srcOrd="1" destOrd="0" parTransId="{8915AE07-5B7D-4E80-B753-C8F38E3D5366}" sibTransId="{A314EB45-5C79-42B0-8870-89B6EF5141BB}"/>
    <dgm:cxn modelId="{1756C8E6-8D5B-4138-9B4F-ABA1F6523F6A}" type="presOf" srcId="{5585BC95-194B-4BA6-B694-C4D3C93AF212}" destId="{B6BB60B9-2AC2-45EB-B53A-51EE333E0F83}" srcOrd="0" destOrd="0" presId="urn:microsoft.com/office/officeart/2018/5/layout/IconCircleLabelList"/>
    <dgm:cxn modelId="{99797C37-9C81-4480-9B19-843118158CF9}" type="presParOf" srcId="{B6BB60B9-2AC2-45EB-B53A-51EE333E0F83}" destId="{8D259122-B148-47B7-970A-4034E233B523}" srcOrd="0" destOrd="0" presId="urn:microsoft.com/office/officeart/2018/5/layout/IconCircleLabelList"/>
    <dgm:cxn modelId="{6A77A838-41F4-48E4-94B0-742DD1A18E54}" type="presParOf" srcId="{8D259122-B148-47B7-970A-4034E233B523}" destId="{BD0E31BD-3FCE-4B18-BB17-D6BA9805EB63}" srcOrd="0" destOrd="0" presId="urn:microsoft.com/office/officeart/2018/5/layout/IconCircleLabelList"/>
    <dgm:cxn modelId="{FDC8400E-95F7-4C3E-BF5E-4F0F9275706B}" type="presParOf" srcId="{8D259122-B148-47B7-970A-4034E233B523}" destId="{5B42006E-6387-4B20-9AA8-94B535DF47B9}" srcOrd="1" destOrd="0" presId="urn:microsoft.com/office/officeart/2018/5/layout/IconCircleLabelList"/>
    <dgm:cxn modelId="{37E347AC-BF6D-4B2C-A291-58C6C4385A00}" type="presParOf" srcId="{8D259122-B148-47B7-970A-4034E233B523}" destId="{D590436F-1EA9-4B6B-A860-8D20EB55EE60}" srcOrd="2" destOrd="0" presId="urn:microsoft.com/office/officeart/2018/5/layout/IconCircleLabelList"/>
    <dgm:cxn modelId="{CFA1AEA1-7C48-4726-BA8A-C8EAB42DC46B}" type="presParOf" srcId="{8D259122-B148-47B7-970A-4034E233B523}" destId="{99C17F63-AAAF-4D64-B6EA-70D9B611D6DB}" srcOrd="3" destOrd="0" presId="urn:microsoft.com/office/officeart/2018/5/layout/IconCircleLabelList"/>
    <dgm:cxn modelId="{14960EAC-AB70-4038-B5BA-E69AA19BF1BD}" type="presParOf" srcId="{B6BB60B9-2AC2-45EB-B53A-51EE333E0F83}" destId="{588B9526-3F90-4B9C-8CA6-4AC71CC950EF}" srcOrd="1" destOrd="0" presId="urn:microsoft.com/office/officeart/2018/5/layout/IconCircleLabelList"/>
    <dgm:cxn modelId="{C9937436-B560-4FF3-AEF1-80CB53846D0B}" type="presParOf" srcId="{B6BB60B9-2AC2-45EB-B53A-51EE333E0F83}" destId="{ABFBC9D1-C585-4C0D-8AD0-428BC4AC00CE}" srcOrd="2" destOrd="0" presId="urn:microsoft.com/office/officeart/2018/5/layout/IconCircleLabelList"/>
    <dgm:cxn modelId="{03D25657-78C6-452F-84FF-AFDAA6CA4BC7}" type="presParOf" srcId="{ABFBC9D1-C585-4C0D-8AD0-428BC4AC00CE}" destId="{8032F946-55AF-4FD4-B51F-0290374444B7}" srcOrd="0" destOrd="0" presId="urn:microsoft.com/office/officeart/2018/5/layout/IconCircleLabelList"/>
    <dgm:cxn modelId="{29CC49AF-DDA7-4945-84B9-985E034ADC5A}" type="presParOf" srcId="{ABFBC9D1-C585-4C0D-8AD0-428BC4AC00CE}" destId="{F627929C-4A53-4B79-9D6A-5421B8D3C3A7}" srcOrd="1" destOrd="0" presId="urn:microsoft.com/office/officeart/2018/5/layout/IconCircleLabelList"/>
    <dgm:cxn modelId="{1B6B6210-B9D4-4742-8A6A-D6062920C7A7}" type="presParOf" srcId="{ABFBC9D1-C585-4C0D-8AD0-428BC4AC00CE}" destId="{DF6CB220-FAE2-43EA-B90D-D40CE3474E4F}" srcOrd="2" destOrd="0" presId="urn:microsoft.com/office/officeart/2018/5/layout/IconCircleLabelList"/>
    <dgm:cxn modelId="{299CC61E-D8EB-4B32-B60A-8AEA94F89961}" type="presParOf" srcId="{ABFBC9D1-C585-4C0D-8AD0-428BC4AC00CE}" destId="{6EC7BCA7-F6F4-4C88-AF65-2E16A064A7D6}" srcOrd="3" destOrd="0" presId="urn:microsoft.com/office/officeart/2018/5/layout/IconCircleLabel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7DDA7BC-80CA-4984-A3B0-5159E24E8952}">
      <dsp:nvSpPr>
        <dsp:cNvPr id="0" name=""/>
        <dsp:cNvSpPr/>
      </dsp:nvSpPr>
      <dsp:spPr>
        <a:xfrm>
          <a:off x="473518" y="0"/>
          <a:ext cx="5829300" cy="5829300"/>
        </a:xfrm>
        <a:prstGeom prst="diamond">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0FDA8B9-5B5A-438D-9D7D-757D6FF64ADE}">
      <dsp:nvSpPr>
        <dsp:cNvPr id="0" name=""/>
        <dsp:cNvSpPr/>
      </dsp:nvSpPr>
      <dsp:spPr>
        <a:xfrm>
          <a:off x="1027301" y="553783"/>
          <a:ext cx="2273427" cy="2273427"/>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s-419" sz="1600" kern="1200" dirty="0"/>
            <a:t>Podemos ver que en la formula original el valor de θ es remplazado por 1.2.</a:t>
          </a:r>
          <a:endParaRPr lang="en-US" sz="1600" kern="1200" dirty="0"/>
        </a:p>
      </dsp:txBody>
      <dsp:txXfrm>
        <a:off x="1138281" y="664763"/>
        <a:ext cx="2051467" cy="2051467"/>
      </dsp:txXfrm>
    </dsp:sp>
    <dsp:sp modelId="{978BE1E2-6506-4AF0-B286-3F0E7A7E961D}">
      <dsp:nvSpPr>
        <dsp:cNvPr id="0" name=""/>
        <dsp:cNvSpPr/>
      </dsp:nvSpPr>
      <dsp:spPr>
        <a:xfrm>
          <a:off x="3475608" y="553783"/>
          <a:ext cx="2273427" cy="2273427"/>
        </a:xfrm>
        <a:prstGeom prst="roundRect">
          <a:avLst/>
        </a:prstGeom>
        <a:solidFill>
          <a:schemeClr val="accent2">
            <a:hueOff val="-485121"/>
            <a:satOff val="-27976"/>
            <a:lumOff val="287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s-419" sz="1600" kern="1200" dirty="0"/>
            <a:t>Finalizando cada corrida se suma el tiempo de servicio en el contador </a:t>
          </a:r>
          <a:r>
            <a:rPr lang="es-419" sz="1600" b="1" kern="1200" dirty="0" err="1"/>
            <a:t>serviceTimeTotal</a:t>
          </a:r>
          <a:r>
            <a:rPr lang="es-419" sz="1600" b="1" kern="1200" dirty="0"/>
            <a:t>.</a:t>
          </a:r>
          <a:endParaRPr lang="en-US" sz="1600" kern="1200" dirty="0"/>
        </a:p>
      </dsp:txBody>
      <dsp:txXfrm>
        <a:off x="3586588" y="664763"/>
        <a:ext cx="2051467" cy="2051467"/>
      </dsp:txXfrm>
    </dsp:sp>
    <dsp:sp modelId="{DB34D832-5D30-45CE-81F9-0B677A028A9C}">
      <dsp:nvSpPr>
        <dsp:cNvPr id="0" name=""/>
        <dsp:cNvSpPr/>
      </dsp:nvSpPr>
      <dsp:spPr>
        <a:xfrm>
          <a:off x="1027301" y="3002089"/>
          <a:ext cx="2273427" cy="2273427"/>
        </a:xfrm>
        <a:prstGeom prst="roundRect">
          <a:avLst/>
        </a:prstGeom>
        <a:solidFill>
          <a:schemeClr val="accent2">
            <a:hueOff val="-970242"/>
            <a:satOff val="-55952"/>
            <a:lumOff val="575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s-419" sz="1600" kern="1200" dirty="0"/>
            <a:t>Se guarda toda la información en la variable data para luego ser presentada. </a:t>
          </a:r>
          <a:endParaRPr lang="en-US" sz="1600" kern="1200" dirty="0"/>
        </a:p>
      </dsp:txBody>
      <dsp:txXfrm>
        <a:off x="1138281" y="3113069"/>
        <a:ext cx="2051467" cy="2051467"/>
      </dsp:txXfrm>
    </dsp:sp>
    <dsp:sp modelId="{586FF70D-92B3-4D22-B6B0-7207200B96B5}">
      <dsp:nvSpPr>
        <dsp:cNvPr id="0" name=""/>
        <dsp:cNvSpPr/>
      </dsp:nvSpPr>
      <dsp:spPr>
        <a:xfrm>
          <a:off x="3475608" y="3002089"/>
          <a:ext cx="2273427" cy="2273427"/>
        </a:xfrm>
        <a:prstGeom prst="roundRect">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s-419" sz="1600" kern="1200" dirty="0"/>
            <a:t>Después de terminar todas las corridas se calcula el tiempo toda de servicio con la fórmula:		</a:t>
          </a:r>
          <a:r>
            <a:rPr lang="es-419" sz="1600" b="1" kern="1200" dirty="0" err="1"/>
            <a:t>tiempoTotalServicio</a:t>
          </a:r>
          <a:r>
            <a:rPr lang="es-419" sz="1600" b="1" kern="1200" dirty="0"/>
            <a:t> = serviceTimeTotal+0.3+0.2</a:t>
          </a:r>
          <a:endParaRPr lang="en-US" sz="1600" kern="1200" dirty="0"/>
        </a:p>
      </dsp:txBody>
      <dsp:txXfrm>
        <a:off x="3586588" y="3113069"/>
        <a:ext cx="2051467" cy="205146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D0E31BD-3FCE-4B18-BB17-D6BA9805EB63}">
      <dsp:nvSpPr>
        <dsp:cNvPr id="0" name=""/>
        <dsp:cNvSpPr/>
      </dsp:nvSpPr>
      <dsp:spPr>
        <a:xfrm>
          <a:off x="596726" y="19758"/>
          <a:ext cx="1200937" cy="1200937"/>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B42006E-6387-4B20-9AA8-94B535DF47B9}">
      <dsp:nvSpPr>
        <dsp:cNvPr id="0" name=""/>
        <dsp:cNvSpPr/>
      </dsp:nvSpPr>
      <dsp:spPr>
        <a:xfrm>
          <a:off x="852663" y="275695"/>
          <a:ext cx="689062" cy="68906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9C17F63-AAAF-4D64-B6EA-70D9B611D6DB}">
      <dsp:nvSpPr>
        <dsp:cNvPr id="0" name=""/>
        <dsp:cNvSpPr/>
      </dsp:nvSpPr>
      <dsp:spPr>
        <a:xfrm>
          <a:off x="212819" y="1594758"/>
          <a:ext cx="19687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defRPr cap="all"/>
          </a:pPr>
          <a:r>
            <a:rPr lang="es-419" sz="1100" kern="1200"/>
            <a:t>Se calcula el CT con: </a:t>
          </a:r>
          <a:r>
            <a:rPr lang="es-419" sz="1100" b="1" kern="1200"/>
            <a:t>CT=5*(tiempoTotalServicio)+20*(8*8)</a:t>
          </a:r>
          <a:endParaRPr lang="en-US" sz="1100" kern="1200"/>
        </a:p>
      </dsp:txBody>
      <dsp:txXfrm>
        <a:off x="212819" y="1594758"/>
        <a:ext cx="1968750" cy="720000"/>
      </dsp:txXfrm>
    </dsp:sp>
    <dsp:sp modelId="{8032F946-55AF-4FD4-B51F-0290374444B7}">
      <dsp:nvSpPr>
        <dsp:cNvPr id="0" name=""/>
        <dsp:cNvSpPr/>
      </dsp:nvSpPr>
      <dsp:spPr>
        <a:xfrm>
          <a:off x="2910007" y="19758"/>
          <a:ext cx="1200937" cy="1200937"/>
        </a:xfrm>
        <a:prstGeom prst="ellipse">
          <a:avLst/>
        </a:prstGeom>
        <a:solidFill>
          <a:schemeClr val="accent2">
            <a:hueOff val="-1455363"/>
            <a:satOff val="-83928"/>
            <a:lumOff val="8628"/>
            <a:alphaOff val="0"/>
          </a:schemeClr>
        </a:solidFill>
        <a:ln>
          <a:noFill/>
        </a:ln>
        <a:effectLst/>
      </dsp:spPr>
      <dsp:style>
        <a:lnRef idx="0">
          <a:scrgbClr r="0" g="0" b="0"/>
        </a:lnRef>
        <a:fillRef idx="1">
          <a:scrgbClr r="0" g="0" b="0"/>
        </a:fillRef>
        <a:effectRef idx="0">
          <a:scrgbClr r="0" g="0" b="0"/>
        </a:effectRef>
        <a:fontRef idx="minor"/>
      </dsp:style>
    </dsp:sp>
    <dsp:sp modelId="{F627929C-4A53-4B79-9D6A-5421B8D3C3A7}">
      <dsp:nvSpPr>
        <dsp:cNvPr id="0" name=""/>
        <dsp:cNvSpPr/>
      </dsp:nvSpPr>
      <dsp:spPr>
        <a:xfrm>
          <a:off x="3165944" y="275695"/>
          <a:ext cx="689062" cy="68906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EC7BCA7-F6F4-4C88-AF65-2E16A064A7D6}">
      <dsp:nvSpPr>
        <dsp:cNvPr id="0" name=""/>
        <dsp:cNvSpPr/>
      </dsp:nvSpPr>
      <dsp:spPr>
        <a:xfrm>
          <a:off x="2526101" y="1594758"/>
          <a:ext cx="19687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defRPr cap="all"/>
          </a:pPr>
          <a:r>
            <a:rPr lang="es-419" sz="1100" kern="1200"/>
            <a:t>Se imprimen los resultados finales.</a:t>
          </a:r>
          <a:endParaRPr lang="en-US" sz="1100" kern="1200"/>
        </a:p>
      </dsp:txBody>
      <dsp:txXfrm>
        <a:off x="2526101" y="1594758"/>
        <a:ext cx="1968750" cy="720000"/>
      </dsp:txXfrm>
    </dsp:sp>
  </dsp:spTree>
</dsp:drawing>
</file>

<file path=ppt/diagrams/layout1.xml><?xml version="1.0" encoding="utf-8"?>
<dgm:layoutDef xmlns:dgm="http://schemas.openxmlformats.org/drawingml/2006/diagram" xmlns:a="http://schemas.openxmlformats.org/drawingml/2006/main" uniqueId="urn:microsoft.com/office/officeart/2005/8/layout/matrix3">
  <dgm:title val=""/>
  <dgm:desc val=""/>
  <dgm:catLst>
    <dgm:cat type="matrix" pri="1000"/>
    <dgm:cat type="convert" pri="18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w" for="ch" forName="diamond" refType="w"/>
          <dgm:constr type="h" for="ch" forName="diamond" refType="h"/>
          <dgm:constr type="w" for="ch" forName="quad1" refType="w" fact="0.39"/>
          <dgm:constr type="h" for="ch" forName="quad1" refType="h" fact="0.39"/>
          <dgm:constr type="ctrX" for="ch" forName="quad1" refType="w" fact="0.29"/>
          <dgm:constr type="ctrY" for="ch" forName="quad1" refType="h" fact="0.29"/>
          <dgm:constr type="w" for="ch" forName="quad2" refType="w" fact="0.39"/>
          <dgm:constr type="h" for="ch" forName="quad2" refType="h" fact="0.39"/>
          <dgm:constr type="ctrX" for="ch" forName="quad2" refType="w" fact="0.71"/>
          <dgm:constr type="ctrY" for="ch" forName="quad2" refType="h" fact="0.29"/>
          <dgm:constr type="w" for="ch" forName="quad3" refType="w" fact="0.39"/>
          <dgm:constr type="h" for="ch" forName="quad3" refType="h" fact="0.39"/>
          <dgm:constr type="ctrX" for="ch" forName="quad3" refType="w" fact="0.29"/>
          <dgm:constr type="ctrY" for="ch" forName="quad3" refType="h" fact="0.71"/>
          <dgm:constr type="w" for="ch" forName="quad4" refType="w" fact="0.39"/>
          <dgm:constr type="h" for="ch" forName="quad4" refType="h" fact="0.39"/>
          <dgm:constr type="ctrX" for="ch" forName="quad4" refType="w" fact="0.71"/>
          <dgm:constr type="ctrY" for="ch" forName="quad4" refType="h" fact="0.71"/>
          <dgm:constr type="primFontSz" for="des" ptType="node" op="equ" val="65"/>
        </dgm:constrLst>
      </dgm:if>
      <dgm:else name="Name2">
        <dgm:constrLst>
          <dgm:constr type="w" for="ch" forName="diamond" refType="w"/>
          <dgm:constr type="h" for="ch" forName="diamond" refType="h"/>
          <dgm:constr type="w" for="ch" forName="quad1" refType="w" fact="0.39"/>
          <dgm:constr type="h" for="ch" forName="quad1" refType="h" fact="0.39"/>
          <dgm:constr type="ctrX" for="ch" forName="quad1" refType="w" fact="0.71"/>
          <dgm:constr type="ctrY" for="ch" forName="quad1" refType="h" fact="0.29"/>
          <dgm:constr type="w" for="ch" forName="quad2" refType="w" fact="0.39"/>
          <dgm:constr type="h" for="ch" forName="quad2" refType="h" fact="0.39"/>
          <dgm:constr type="ctrX" for="ch" forName="quad2" refType="w" fact="0.29"/>
          <dgm:constr type="ctrY" for="ch" forName="quad2" refType="h" fact="0.29"/>
          <dgm:constr type="w" for="ch" forName="quad3" refType="w" fact="0.39"/>
          <dgm:constr type="h" for="ch" forName="quad3" refType="h" fact="0.39"/>
          <dgm:constr type="ctrX" for="ch" forName="quad3" refType="w" fact="0.71"/>
          <dgm:constr type="ctrY" for="ch" forName="quad3" refType="h" fact="0.71"/>
          <dgm:constr type="w" for="ch" forName="quad4" refType="w" fact="0.39"/>
          <dgm:constr type="h" for="ch" forName="quad4" refType="h" fact="0.39"/>
          <dgm:constr type="ctrX" for="ch" forName="quad4" refType="w" fact="0.29"/>
          <dgm:constr type="ctrY" for="ch" forName="quad4" refType="h" fact="0.71"/>
          <dgm:constr type="primFontSz" for="des" ptType="node" op="equ" val="65"/>
        </dgm:constrLst>
      </dgm:else>
    </dgm:choose>
    <dgm:ruleLst/>
    <dgm:choose name="Name3">
      <dgm:if name="Name4" axis="ch" ptType="node" func="cnt" op="gte" val="1">
        <dgm:layoutNode name="diamond" styleLbl="bgShp">
          <dgm:alg type="sp"/>
          <dgm:shape xmlns:r="http://schemas.openxmlformats.org/officeDocument/2006/relationships" type="diamond" r:blip="">
            <dgm:adjLst/>
          </dgm:shape>
          <dgm:presOf/>
          <dgm:constrLst>
            <dgm:constr type="w" refType="h" op="equ"/>
          </dgm:constrLst>
          <dgm:ruleLst/>
        </dgm:layoutNode>
        <dgm:layoutNode name="quad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layout2.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svg>
</file>

<file path=ppt/media/image13.png>
</file>

<file path=ppt/media/image14.jpg>
</file>

<file path=ppt/media/image15.png>
</file>

<file path=ppt/media/image16.jpeg>
</file>

<file path=ppt/media/image17.png>
</file>

<file path=ppt/media/image18.png>
</file>

<file path=ppt/media/image19.png>
</file>

<file path=ppt/media/image2.jpeg>
</file>

<file path=ppt/media/image20.png>
</file>

<file path=ppt/media/image21.png>
</file>

<file path=ppt/media/image22.jpeg>
</file>

<file path=ppt/media/image23.png>
</file>

<file path=ppt/media/image24.jpeg>
</file>

<file path=ppt/media/image25.png>
</file>

<file path=ppt/media/image26.png>
</file>

<file path=ppt/media/image27.png>
</file>

<file path=ppt/media/image28.svg>
</file>

<file path=ppt/media/image29.png>
</file>

<file path=ppt/media/image3.png>
</file>

<file path=ppt/media/image30.png>
</file>

<file path=ppt/media/image31.png>
</file>

<file path=ppt/media/image32.png>
</file>

<file path=ppt/media/image33.png>
</file>

<file path=ppt/media/image34.gif>
</file>

<file path=ppt/media/image35.png>
</file>

<file path=ppt/media/image36.png>
</file>

<file path=ppt/media/image37.png>
</file>

<file path=ppt/media/image38.png>
</file>

<file path=ppt/media/image39.jpeg>
</file>

<file path=ppt/media/image4.png>
</file>

<file path=ppt/media/image40.jpeg>
</file>

<file path=ppt/media/image41.jpeg>
</file>

<file path=ppt/media/image41.png>
</file>

<file path=ppt/media/image42.png>
</file>

<file path=ppt/media/image43.svg>
</file>

<file path=ppt/media/image44.png>
</file>

<file path=ppt/media/image45.svg>
</file>

<file path=ppt/media/image46.png>
</file>

<file path=ppt/media/image47.png>
</file>

<file path=ppt/media/image48.svg>
</file>

<file path=ppt/media/image49.png>
</file>

<file path=ppt/media/image5.jpeg>
</file>

<file path=ppt/media/image50.png>
</file>

<file path=ppt/media/image51.png>
</file>

<file path=ppt/media/image52.png>
</file>

<file path=ppt/media/image53.png>
</file>

<file path=ppt/media/image54.png>
</file>

<file path=ppt/media/image55.jpeg>
</file>

<file path=ppt/media/image56.png>
</file>

<file path=ppt/media/image57.png>
</file>

<file path=ppt/media/image6.jpg>
</file>

<file path=ppt/media/image7.jpeg>
</file>

<file path=ppt/media/image8.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F39004-186A-4E66-B116-10F6EC274EB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s-419"/>
          </a:p>
        </p:txBody>
      </p:sp>
      <p:sp>
        <p:nvSpPr>
          <p:cNvPr id="3" name="Subtitle 2">
            <a:extLst>
              <a:ext uri="{FF2B5EF4-FFF2-40B4-BE49-F238E27FC236}">
                <a16:creationId xmlns:a16="http://schemas.microsoft.com/office/drawing/2014/main" id="{1E2C239E-8A2F-40BB-97FC-0FB9F82FA5C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s-419"/>
          </a:p>
        </p:txBody>
      </p:sp>
      <p:sp>
        <p:nvSpPr>
          <p:cNvPr id="4" name="Date Placeholder 3">
            <a:extLst>
              <a:ext uri="{FF2B5EF4-FFF2-40B4-BE49-F238E27FC236}">
                <a16:creationId xmlns:a16="http://schemas.microsoft.com/office/drawing/2014/main" id="{F4E82040-D42F-4C01-9C67-2F64EC2D2456}"/>
              </a:ext>
            </a:extLst>
          </p:cNvPr>
          <p:cNvSpPr>
            <a:spLocks noGrp="1"/>
          </p:cNvSpPr>
          <p:nvPr>
            <p:ph type="dt" sz="half" idx="10"/>
          </p:nvPr>
        </p:nvSpPr>
        <p:spPr/>
        <p:txBody>
          <a:bodyPr/>
          <a:lstStyle/>
          <a:p>
            <a:fld id="{534DC0BE-AABD-43FB-B553-8FC36837E7EE}" type="datetimeFigureOut">
              <a:rPr lang="es-419" smtClean="0"/>
              <a:t>9/12/2022</a:t>
            </a:fld>
            <a:endParaRPr lang="es-419"/>
          </a:p>
        </p:txBody>
      </p:sp>
      <p:sp>
        <p:nvSpPr>
          <p:cNvPr id="5" name="Footer Placeholder 4">
            <a:extLst>
              <a:ext uri="{FF2B5EF4-FFF2-40B4-BE49-F238E27FC236}">
                <a16:creationId xmlns:a16="http://schemas.microsoft.com/office/drawing/2014/main" id="{528459A1-7411-4EF5-9A33-850AF279B8A9}"/>
              </a:ext>
            </a:extLst>
          </p:cNvPr>
          <p:cNvSpPr>
            <a:spLocks noGrp="1"/>
          </p:cNvSpPr>
          <p:nvPr>
            <p:ph type="ftr" sz="quarter" idx="11"/>
          </p:nvPr>
        </p:nvSpPr>
        <p:spPr/>
        <p:txBody>
          <a:bodyPr/>
          <a:lstStyle/>
          <a:p>
            <a:endParaRPr lang="es-419"/>
          </a:p>
        </p:txBody>
      </p:sp>
      <p:sp>
        <p:nvSpPr>
          <p:cNvPr id="6" name="Slide Number Placeholder 5">
            <a:extLst>
              <a:ext uri="{FF2B5EF4-FFF2-40B4-BE49-F238E27FC236}">
                <a16:creationId xmlns:a16="http://schemas.microsoft.com/office/drawing/2014/main" id="{10849DAF-D1F8-4AC1-AA39-C5697543D51E}"/>
              </a:ext>
            </a:extLst>
          </p:cNvPr>
          <p:cNvSpPr>
            <a:spLocks noGrp="1"/>
          </p:cNvSpPr>
          <p:nvPr>
            <p:ph type="sldNum" sz="quarter" idx="12"/>
          </p:nvPr>
        </p:nvSpPr>
        <p:spPr/>
        <p:txBody>
          <a:bodyPr/>
          <a:lstStyle/>
          <a:p>
            <a:fld id="{6816355F-D3B2-430D-8B9E-52A1E11AE827}" type="slidenum">
              <a:rPr lang="es-419" smtClean="0"/>
              <a:t>‹#›</a:t>
            </a:fld>
            <a:endParaRPr lang="es-419"/>
          </a:p>
        </p:txBody>
      </p:sp>
    </p:spTree>
    <p:extLst>
      <p:ext uri="{BB962C8B-B14F-4D97-AF65-F5344CB8AC3E}">
        <p14:creationId xmlns:p14="http://schemas.microsoft.com/office/powerpoint/2010/main" val="33759342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7D6502-3D8E-466B-9A42-1EA7C1B9FE8D}"/>
              </a:ext>
            </a:extLst>
          </p:cNvPr>
          <p:cNvSpPr>
            <a:spLocks noGrp="1"/>
          </p:cNvSpPr>
          <p:nvPr>
            <p:ph type="title"/>
          </p:nvPr>
        </p:nvSpPr>
        <p:spPr/>
        <p:txBody>
          <a:bodyPr/>
          <a:lstStyle/>
          <a:p>
            <a:r>
              <a:rPr lang="en-US"/>
              <a:t>Click to edit Master title style</a:t>
            </a:r>
            <a:endParaRPr lang="es-419"/>
          </a:p>
        </p:txBody>
      </p:sp>
      <p:sp>
        <p:nvSpPr>
          <p:cNvPr id="3" name="Vertical Text Placeholder 2">
            <a:extLst>
              <a:ext uri="{FF2B5EF4-FFF2-40B4-BE49-F238E27FC236}">
                <a16:creationId xmlns:a16="http://schemas.microsoft.com/office/drawing/2014/main" id="{5AACB8B3-5DFD-486D-B369-3FA732429EB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419"/>
          </a:p>
        </p:txBody>
      </p:sp>
      <p:sp>
        <p:nvSpPr>
          <p:cNvPr id="4" name="Date Placeholder 3">
            <a:extLst>
              <a:ext uri="{FF2B5EF4-FFF2-40B4-BE49-F238E27FC236}">
                <a16:creationId xmlns:a16="http://schemas.microsoft.com/office/drawing/2014/main" id="{9B95992C-EEB9-49DB-B47A-2DB50DDA07C6}"/>
              </a:ext>
            </a:extLst>
          </p:cNvPr>
          <p:cNvSpPr>
            <a:spLocks noGrp="1"/>
          </p:cNvSpPr>
          <p:nvPr>
            <p:ph type="dt" sz="half" idx="10"/>
          </p:nvPr>
        </p:nvSpPr>
        <p:spPr/>
        <p:txBody>
          <a:bodyPr/>
          <a:lstStyle/>
          <a:p>
            <a:fld id="{534DC0BE-AABD-43FB-B553-8FC36837E7EE}" type="datetimeFigureOut">
              <a:rPr lang="es-419" smtClean="0"/>
              <a:t>9/12/2022</a:t>
            </a:fld>
            <a:endParaRPr lang="es-419"/>
          </a:p>
        </p:txBody>
      </p:sp>
      <p:sp>
        <p:nvSpPr>
          <p:cNvPr id="5" name="Footer Placeholder 4">
            <a:extLst>
              <a:ext uri="{FF2B5EF4-FFF2-40B4-BE49-F238E27FC236}">
                <a16:creationId xmlns:a16="http://schemas.microsoft.com/office/drawing/2014/main" id="{F03872B2-1FD1-4E40-840C-968B2EE5BE3C}"/>
              </a:ext>
            </a:extLst>
          </p:cNvPr>
          <p:cNvSpPr>
            <a:spLocks noGrp="1"/>
          </p:cNvSpPr>
          <p:nvPr>
            <p:ph type="ftr" sz="quarter" idx="11"/>
          </p:nvPr>
        </p:nvSpPr>
        <p:spPr/>
        <p:txBody>
          <a:bodyPr/>
          <a:lstStyle/>
          <a:p>
            <a:endParaRPr lang="es-419"/>
          </a:p>
        </p:txBody>
      </p:sp>
      <p:sp>
        <p:nvSpPr>
          <p:cNvPr id="6" name="Slide Number Placeholder 5">
            <a:extLst>
              <a:ext uri="{FF2B5EF4-FFF2-40B4-BE49-F238E27FC236}">
                <a16:creationId xmlns:a16="http://schemas.microsoft.com/office/drawing/2014/main" id="{D7692A72-8B4A-4B58-B8E0-649C05D9115F}"/>
              </a:ext>
            </a:extLst>
          </p:cNvPr>
          <p:cNvSpPr>
            <a:spLocks noGrp="1"/>
          </p:cNvSpPr>
          <p:nvPr>
            <p:ph type="sldNum" sz="quarter" idx="12"/>
          </p:nvPr>
        </p:nvSpPr>
        <p:spPr/>
        <p:txBody>
          <a:bodyPr/>
          <a:lstStyle/>
          <a:p>
            <a:fld id="{6816355F-D3B2-430D-8B9E-52A1E11AE827}" type="slidenum">
              <a:rPr lang="es-419" smtClean="0"/>
              <a:t>‹#›</a:t>
            </a:fld>
            <a:endParaRPr lang="es-419"/>
          </a:p>
        </p:txBody>
      </p:sp>
    </p:spTree>
    <p:extLst>
      <p:ext uri="{BB962C8B-B14F-4D97-AF65-F5344CB8AC3E}">
        <p14:creationId xmlns:p14="http://schemas.microsoft.com/office/powerpoint/2010/main" val="13043457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08B29C8-4A27-42CB-AD3E-23F78A98E51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s-419"/>
          </a:p>
        </p:txBody>
      </p:sp>
      <p:sp>
        <p:nvSpPr>
          <p:cNvPr id="3" name="Vertical Text Placeholder 2">
            <a:extLst>
              <a:ext uri="{FF2B5EF4-FFF2-40B4-BE49-F238E27FC236}">
                <a16:creationId xmlns:a16="http://schemas.microsoft.com/office/drawing/2014/main" id="{28E58B9D-BCE3-43A4-9560-420DA69676A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419"/>
          </a:p>
        </p:txBody>
      </p:sp>
      <p:sp>
        <p:nvSpPr>
          <p:cNvPr id="4" name="Date Placeholder 3">
            <a:extLst>
              <a:ext uri="{FF2B5EF4-FFF2-40B4-BE49-F238E27FC236}">
                <a16:creationId xmlns:a16="http://schemas.microsoft.com/office/drawing/2014/main" id="{A772E785-E28A-41C6-8AD2-07556BA1FCF0}"/>
              </a:ext>
            </a:extLst>
          </p:cNvPr>
          <p:cNvSpPr>
            <a:spLocks noGrp="1"/>
          </p:cNvSpPr>
          <p:nvPr>
            <p:ph type="dt" sz="half" idx="10"/>
          </p:nvPr>
        </p:nvSpPr>
        <p:spPr/>
        <p:txBody>
          <a:bodyPr/>
          <a:lstStyle/>
          <a:p>
            <a:fld id="{534DC0BE-AABD-43FB-B553-8FC36837E7EE}" type="datetimeFigureOut">
              <a:rPr lang="es-419" smtClean="0"/>
              <a:t>9/12/2022</a:t>
            </a:fld>
            <a:endParaRPr lang="es-419"/>
          </a:p>
        </p:txBody>
      </p:sp>
      <p:sp>
        <p:nvSpPr>
          <p:cNvPr id="5" name="Footer Placeholder 4">
            <a:extLst>
              <a:ext uri="{FF2B5EF4-FFF2-40B4-BE49-F238E27FC236}">
                <a16:creationId xmlns:a16="http://schemas.microsoft.com/office/drawing/2014/main" id="{B1B719CB-2F7A-4725-BEA4-D7A77C09F979}"/>
              </a:ext>
            </a:extLst>
          </p:cNvPr>
          <p:cNvSpPr>
            <a:spLocks noGrp="1"/>
          </p:cNvSpPr>
          <p:nvPr>
            <p:ph type="ftr" sz="quarter" idx="11"/>
          </p:nvPr>
        </p:nvSpPr>
        <p:spPr/>
        <p:txBody>
          <a:bodyPr/>
          <a:lstStyle/>
          <a:p>
            <a:endParaRPr lang="es-419"/>
          </a:p>
        </p:txBody>
      </p:sp>
      <p:sp>
        <p:nvSpPr>
          <p:cNvPr id="6" name="Slide Number Placeholder 5">
            <a:extLst>
              <a:ext uri="{FF2B5EF4-FFF2-40B4-BE49-F238E27FC236}">
                <a16:creationId xmlns:a16="http://schemas.microsoft.com/office/drawing/2014/main" id="{9BC793D1-AA01-4525-B686-AFDEB1C2F967}"/>
              </a:ext>
            </a:extLst>
          </p:cNvPr>
          <p:cNvSpPr>
            <a:spLocks noGrp="1"/>
          </p:cNvSpPr>
          <p:nvPr>
            <p:ph type="sldNum" sz="quarter" idx="12"/>
          </p:nvPr>
        </p:nvSpPr>
        <p:spPr/>
        <p:txBody>
          <a:bodyPr/>
          <a:lstStyle/>
          <a:p>
            <a:fld id="{6816355F-D3B2-430D-8B9E-52A1E11AE827}" type="slidenum">
              <a:rPr lang="es-419" smtClean="0"/>
              <a:t>‹#›</a:t>
            </a:fld>
            <a:endParaRPr lang="es-419"/>
          </a:p>
        </p:txBody>
      </p:sp>
    </p:spTree>
    <p:extLst>
      <p:ext uri="{BB962C8B-B14F-4D97-AF65-F5344CB8AC3E}">
        <p14:creationId xmlns:p14="http://schemas.microsoft.com/office/powerpoint/2010/main" val="26541826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0EC79-E1DC-4121-90BA-E9BF3B0BFF24}"/>
              </a:ext>
            </a:extLst>
          </p:cNvPr>
          <p:cNvSpPr>
            <a:spLocks noGrp="1"/>
          </p:cNvSpPr>
          <p:nvPr>
            <p:ph type="title"/>
          </p:nvPr>
        </p:nvSpPr>
        <p:spPr/>
        <p:txBody>
          <a:bodyPr/>
          <a:lstStyle/>
          <a:p>
            <a:r>
              <a:rPr lang="en-US"/>
              <a:t>Click to edit Master title style</a:t>
            </a:r>
            <a:endParaRPr lang="es-419"/>
          </a:p>
        </p:txBody>
      </p:sp>
      <p:sp>
        <p:nvSpPr>
          <p:cNvPr id="3" name="Content Placeholder 2">
            <a:extLst>
              <a:ext uri="{FF2B5EF4-FFF2-40B4-BE49-F238E27FC236}">
                <a16:creationId xmlns:a16="http://schemas.microsoft.com/office/drawing/2014/main" id="{2F7FA9F9-8845-4889-8019-B293A3194DC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419"/>
          </a:p>
        </p:txBody>
      </p:sp>
      <p:sp>
        <p:nvSpPr>
          <p:cNvPr id="4" name="Date Placeholder 3">
            <a:extLst>
              <a:ext uri="{FF2B5EF4-FFF2-40B4-BE49-F238E27FC236}">
                <a16:creationId xmlns:a16="http://schemas.microsoft.com/office/drawing/2014/main" id="{87737D38-27FC-4885-A6DF-8BEDA99CEF1E}"/>
              </a:ext>
            </a:extLst>
          </p:cNvPr>
          <p:cNvSpPr>
            <a:spLocks noGrp="1"/>
          </p:cNvSpPr>
          <p:nvPr>
            <p:ph type="dt" sz="half" idx="10"/>
          </p:nvPr>
        </p:nvSpPr>
        <p:spPr/>
        <p:txBody>
          <a:bodyPr/>
          <a:lstStyle/>
          <a:p>
            <a:fld id="{534DC0BE-AABD-43FB-B553-8FC36837E7EE}" type="datetimeFigureOut">
              <a:rPr lang="es-419" smtClean="0"/>
              <a:t>9/12/2022</a:t>
            </a:fld>
            <a:endParaRPr lang="es-419"/>
          </a:p>
        </p:txBody>
      </p:sp>
      <p:sp>
        <p:nvSpPr>
          <p:cNvPr id="5" name="Footer Placeholder 4">
            <a:extLst>
              <a:ext uri="{FF2B5EF4-FFF2-40B4-BE49-F238E27FC236}">
                <a16:creationId xmlns:a16="http://schemas.microsoft.com/office/drawing/2014/main" id="{83B59D8C-3086-4377-9CD4-13606717BFC8}"/>
              </a:ext>
            </a:extLst>
          </p:cNvPr>
          <p:cNvSpPr>
            <a:spLocks noGrp="1"/>
          </p:cNvSpPr>
          <p:nvPr>
            <p:ph type="ftr" sz="quarter" idx="11"/>
          </p:nvPr>
        </p:nvSpPr>
        <p:spPr/>
        <p:txBody>
          <a:bodyPr/>
          <a:lstStyle/>
          <a:p>
            <a:endParaRPr lang="es-419"/>
          </a:p>
        </p:txBody>
      </p:sp>
      <p:sp>
        <p:nvSpPr>
          <p:cNvPr id="6" name="Slide Number Placeholder 5">
            <a:extLst>
              <a:ext uri="{FF2B5EF4-FFF2-40B4-BE49-F238E27FC236}">
                <a16:creationId xmlns:a16="http://schemas.microsoft.com/office/drawing/2014/main" id="{F25F143B-FECE-4836-89D2-3F42DFBC2A46}"/>
              </a:ext>
            </a:extLst>
          </p:cNvPr>
          <p:cNvSpPr>
            <a:spLocks noGrp="1"/>
          </p:cNvSpPr>
          <p:nvPr>
            <p:ph type="sldNum" sz="quarter" idx="12"/>
          </p:nvPr>
        </p:nvSpPr>
        <p:spPr/>
        <p:txBody>
          <a:bodyPr/>
          <a:lstStyle/>
          <a:p>
            <a:fld id="{6816355F-D3B2-430D-8B9E-52A1E11AE827}" type="slidenum">
              <a:rPr lang="es-419" smtClean="0"/>
              <a:t>‹#›</a:t>
            </a:fld>
            <a:endParaRPr lang="es-419"/>
          </a:p>
        </p:txBody>
      </p:sp>
    </p:spTree>
    <p:extLst>
      <p:ext uri="{BB962C8B-B14F-4D97-AF65-F5344CB8AC3E}">
        <p14:creationId xmlns:p14="http://schemas.microsoft.com/office/powerpoint/2010/main" val="36789483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9E27AB-E94C-4A84-8CF5-E07DDC90EA8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s-419"/>
          </a:p>
        </p:txBody>
      </p:sp>
      <p:sp>
        <p:nvSpPr>
          <p:cNvPr id="3" name="Text Placeholder 2">
            <a:extLst>
              <a:ext uri="{FF2B5EF4-FFF2-40B4-BE49-F238E27FC236}">
                <a16:creationId xmlns:a16="http://schemas.microsoft.com/office/drawing/2014/main" id="{74D4EBE0-F6C6-426B-A774-FDAC8F00101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46970C1-FFF4-47D7-B99B-60DCFE90F043}"/>
              </a:ext>
            </a:extLst>
          </p:cNvPr>
          <p:cNvSpPr>
            <a:spLocks noGrp="1"/>
          </p:cNvSpPr>
          <p:nvPr>
            <p:ph type="dt" sz="half" idx="10"/>
          </p:nvPr>
        </p:nvSpPr>
        <p:spPr/>
        <p:txBody>
          <a:bodyPr/>
          <a:lstStyle/>
          <a:p>
            <a:fld id="{534DC0BE-AABD-43FB-B553-8FC36837E7EE}" type="datetimeFigureOut">
              <a:rPr lang="es-419" smtClean="0"/>
              <a:t>9/12/2022</a:t>
            </a:fld>
            <a:endParaRPr lang="es-419"/>
          </a:p>
        </p:txBody>
      </p:sp>
      <p:sp>
        <p:nvSpPr>
          <p:cNvPr id="5" name="Footer Placeholder 4">
            <a:extLst>
              <a:ext uri="{FF2B5EF4-FFF2-40B4-BE49-F238E27FC236}">
                <a16:creationId xmlns:a16="http://schemas.microsoft.com/office/drawing/2014/main" id="{1619B5F1-7A3D-4EC5-8A47-1FE41340E609}"/>
              </a:ext>
            </a:extLst>
          </p:cNvPr>
          <p:cNvSpPr>
            <a:spLocks noGrp="1"/>
          </p:cNvSpPr>
          <p:nvPr>
            <p:ph type="ftr" sz="quarter" idx="11"/>
          </p:nvPr>
        </p:nvSpPr>
        <p:spPr/>
        <p:txBody>
          <a:bodyPr/>
          <a:lstStyle/>
          <a:p>
            <a:endParaRPr lang="es-419"/>
          </a:p>
        </p:txBody>
      </p:sp>
      <p:sp>
        <p:nvSpPr>
          <p:cNvPr id="6" name="Slide Number Placeholder 5">
            <a:extLst>
              <a:ext uri="{FF2B5EF4-FFF2-40B4-BE49-F238E27FC236}">
                <a16:creationId xmlns:a16="http://schemas.microsoft.com/office/drawing/2014/main" id="{8A6F39B6-9DD8-4276-B593-DE5F994AD04B}"/>
              </a:ext>
            </a:extLst>
          </p:cNvPr>
          <p:cNvSpPr>
            <a:spLocks noGrp="1"/>
          </p:cNvSpPr>
          <p:nvPr>
            <p:ph type="sldNum" sz="quarter" idx="12"/>
          </p:nvPr>
        </p:nvSpPr>
        <p:spPr/>
        <p:txBody>
          <a:bodyPr/>
          <a:lstStyle/>
          <a:p>
            <a:fld id="{6816355F-D3B2-430D-8B9E-52A1E11AE827}" type="slidenum">
              <a:rPr lang="es-419" smtClean="0"/>
              <a:t>‹#›</a:t>
            </a:fld>
            <a:endParaRPr lang="es-419"/>
          </a:p>
        </p:txBody>
      </p:sp>
    </p:spTree>
    <p:extLst>
      <p:ext uri="{BB962C8B-B14F-4D97-AF65-F5344CB8AC3E}">
        <p14:creationId xmlns:p14="http://schemas.microsoft.com/office/powerpoint/2010/main" val="3422601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DD57F-09B0-48C7-A781-C232882BF6E7}"/>
              </a:ext>
            </a:extLst>
          </p:cNvPr>
          <p:cNvSpPr>
            <a:spLocks noGrp="1"/>
          </p:cNvSpPr>
          <p:nvPr>
            <p:ph type="title"/>
          </p:nvPr>
        </p:nvSpPr>
        <p:spPr/>
        <p:txBody>
          <a:bodyPr/>
          <a:lstStyle/>
          <a:p>
            <a:r>
              <a:rPr lang="en-US"/>
              <a:t>Click to edit Master title style</a:t>
            </a:r>
            <a:endParaRPr lang="es-419"/>
          </a:p>
        </p:txBody>
      </p:sp>
      <p:sp>
        <p:nvSpPr>
          <p:cNvPr id="3" name="Content Placeholder 2">
            <a:extLst>
              <a:ext uri="{FF2B5EF4-FFF2-40B4-BE49-F238E27FC236}">
                <a16:creationId xmlns:a16="http://schemas.microsoft.com/office/drawing/2014/main" id="{470F94CC-FC47-4EF3-906D-07F56748DCC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419"/>
          </a:p>
        </p:txBody>
      </p:sp>
      <p:sp>
        <p:nvSpPr>
          <p:cNvPr id="4" name="Content Placeholder 3">
            <a:extLst>
              <a:ext uri="{FF2B5EF4-FFF2-40B4-BE49-F238E27FC236}">
                <a16:creationId xmlns:a16="http://schemas.microsoft.com/office/drawing/2014/main" id="{3CC9FD4D-E72C-4817-8CD0-FA1385AE5B9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419"/>
          </a:p>
        </p:txBody>
      </p:sp>
      <p:sp>
        <p:nvSpPr>
          <p:cNvPr id="5" name="Date Placeholder 4">
            <a:extLst>
              <a:ext uri="{FF2B5EF4-FFF2-40B4-BE49-F238E27FC236}">
                <a16:creationId xmlns:a16="http://schemas.microsoft.com/office/drawing/2014/main" id="{87984F6E-DD5E-47F0-ADA3-6AD94ACAEA22}"/>
              </a:ext>
            </a:extLst>
          </p:cNvPr>
          <p:cNvSpPr>
            <a:spLocks noGrp="1"/>
          </p:cNvSpPr>
          <p:nvPr>
            <p:ph type="dt" sz="half" idx="10"/>
          </p:nvPr>
        </p:nvSpPr>
        <p:spPr/>
        <p:txBody>
          <a:bodyPr/>
          <a:lstStyle/>
          <a:p>
            <a:fld id="{534DC0BE-AABD-43FB-B553-8FC36837E7EE}" type="datetimeFigureOut">
              <a:rPr lang="es-419" smtClean="0"/>
              <a:t>9/12/2022</a:t>
            </a:fld>
            <a:endParaRPr lang="es-419"/>
          </a:p>
        </p:txBody>
      </p:sp>
      <p:sp>
        <p:nvSpPr>
          <p:cNvPr id="6" name="Footer Placeholder 5">
            <a:extLst>
              <a:ext uri="{FF2B5EF4-FFF2-40B4-BE49-F238E27FC236}">
                <a16:creationId xmlns:a16="http://schemas.microsoft.com/office/drawing/2014/main" id="{FB66D067-DFA0-42D9-87A5-87A6942F48F8}"/>
              </a:ext>
            </a:extLst>
          </p:cNvPr>
          <p:cNvSpPr>
            <a:spLocks noGrp="1"/>
          </p:cNvSpPr>
          <p:nvPr>
            <p:ph type="ftr" sz="quarter" idx="11"/>
          </p:nvPr>
        </p:nvSpPr>
        <p:spPr/>
        <p:txBody>
          <a:bodyPr/>
          <a:lstStyle/>
          <a:p>
            <a:endParaRPr lang="es-419"/>
          </a:p>
        </p:txBody>
      </p:sp>
      <p:sp>
        <p:nvSpPr>
          <p:cNvPr id="7" name="Slide Number Placeholder 6">
            <a:extLst>
              <a:ext uri="{FF2B5EF4-FFF2-40B4-BE49-F238E27FC236}">
                <a16:creationId xmlns:a16="http://schemas.microsoft.com/office/drawing/2014/main" id="{1D444CA7-42D2-443A-A629-C6058A8B22C4}"/>
              </a:ext>
            </a:extLst>
          </p:cNvPr>
          <p:cNvSpPr>
            <a:spLocks noGrp="1"/>
          </p:cNvSpPr>
          <p:nvPr>
            <p:ph type="sldNum" sz="quarter" idx="12"/>
          </p:nvPr>
        </p:nvSpPr>
        <p:spPr/>
        <p:txBody>
          <a:bodyPr/>
          <a:lstStyle/>
          <a:p>
            <a:fld id="{6816355F-D3B2-430D-8B9E-52A1E11AE827}" type="slidenum">
              <a:rPr lang="es-419" smtClean="0"/>
              <a:t>‹#›</a:t>
            </a:fld>
            <a:endParaRPr lang="es-419"/>
          </a:p>
        </p:txBody>
      </p:sp>
    </p:spTree>
    <p:extLst>
      <p:ext uri="{BB962C8B-B14F-4D97-AF65-F5344CB8AC3E}">
        <p14:creationId xmlns:p14="http://schemas.microsoft.com/office/powerpoint/2010/main" val="10148055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2E397B-8440-4315-B90D-9834EEFF9508}"/>
              </a:ext>
            </a:extLst>
          </p:cNvPr>
          <p:cNvSpPr>
            <a:spLocks noGrp="1"/>
          </p:cNvSpPr>
          <p:nvPr>
            <p:ph type="title"/>
          </p:nvPr>
        </p:nvSpPr>
        <p:spPr>
          <a:xfrm>
            <a:off x="839788" y="365125"/>
            <a:ext cx="10515600" cy="1325563"/>
          </a:xfrm>
        </p:spPr>
        <p:txBody>
          <a:bodyPr/>
          <a:lstStyle/>
          <a:p>
            <a:r>
              <a:rPr lang="en-US"/>
              <a:t>Click to edit Master title style</a:t>
            </a:r>
            <a:endParaRPr lang="es-419"/>
          </a:p>
        </p:txBody>
      </p:sp>
      <p:sp>
        <p:nvSpPr>
          <p:cNvPr id="3" name="Text Placeholder 2">
            <a:extLst>
              <a:ext uri="{FF2B5EF4-FFF2-40B4-BE49-F238E27FC236}">
                <a16:creationId xmlns:a16="http://schemas.microsoft.com/office/drawing/2014/main" id="{C1942D79-EBDA-4E5B-9EF1-0DDE692B76C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16E4729-3492-45DC-B6CB-9ECE69510C7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419"/>
          </a:p>
        </p:txBody>
      </p:sp>
      <p:sp>
        <p:nvSpPr>
          <p:cNvPr id="5" name="Text Placeholder 4">
            <a:extLst>
              <a:ext uri="{FF2B5EF4-FFF2-40B4-BE49-F238E27FC236}">
                <a16:creationId xmlns:a16="http://schemas.microsoft.com/office/drawing/2014/main" id="{ECCAAE11-8318-4484-A143-0512245C3F3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93E34FF-71CC-4FAC-9037-052DFA53A44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419"/>
          </a:p>
        </p:txBody>
      </p:sp>
      <p:sp>
        <p:nvSpPr>
          <p:cNvPr id="7" name="Date Placeholder 6">
            <a:extLst>
              <a:ext uri="{FF2B5EF4-FFF2-40B4-BE49-F238E27FC236}">
                <a16:creationId xmlns:a16="http://schemas.microsoft.com/office/drawing/2014/main" id="{AE1C8C65-FF32-4A07-8348-9F94467DA544}"/>
              </a:ext>
            </a:extLst>
          </p:cNvPr>
          <p:cNvSpPr>
            <a:spLocks noGrp="1"/>
          </p:cNvSpPr>
          <p:nvPr>
            <p:ph type="dt" sz="half" idx="10"/>
          </p:nvPr>
        </p:nvSpPr>
        <p:spPr/>
        <p:txBody>
          <a:bodyPr/>
          <a:lstStyle/>
          <a:p>
            <a:fld id="{534DC0BE-AABD-43FB-B553-8FC36837E7EE}" type="datetimeFigureOut">
              <a:rPr lang="es-419" smtClean="0"/>
              <a:t>9/12/2022</a:t>
            </a:fld>
            <a:endParaRPr lang="es-419"/>
          </a:p>
        </p:txBody>
      </p:sp>
      <p:sp>
        <p:nvSpPr>
          <p:cNvPr id="8" name="Footer Placeholder 7">
            <a:extLst>
              <a:ext uri="{FF2B5EF4-FFF2-40B4-BE49-F238E27FC236}">
                <a16:creationId xmlns:a16="http://schemas.microsoft.com/office/drawing/2014/main" id="{BD76AE8F-B517-4DC2-A032-0ED7454C89E1}"/>
              </a:ext>
            </a:extLst>
          </p:cNvPr>
          <p:cNvSpPr>
            <a:spLocks noGrp="1"/>
          </p:cNvSpPr>
          <p:nvPr>
            <p:ph type="ftr" sz="quarter" idx="11"/>
          </p:nvPr>
        </p:nvSpPr>
        <p:spPr/>
        <p:txBody>
          <a:bodyPr/>
          <a:lstStyle/>
          <a:p>
            <a:endParaRPr lang="es-419"/>
          </a:p>
        </p:txBody>
      </p:sp>
      <p:sp>
        <p:nvSpPr>
          <p:cNvPr id="9" name="Slide Number Placeholder 8">
            <a:extLst>
              <a:ext uri="{FF2B5EF4-FFF2-40B4-BE49-F238E27FC236}">
                <a16:creationId xmlns:a16="http://schemas.microsoft.com/office/drawing/2014/main" id="{123EF3C8-385B-48A9-8175-1281D4A7EA4F}"/>
              </a:ext>
            </a:extLst>
          </p:cNvPr>
          <p:cNvSpPr>
            <a:spLocks noGrp="1"/>
          </p:cNvSpPr>
          <p:nvPr>
            <p:ph type="sldNum" sz="quarter" idx="12"/>
          </p:nvPr>
        </p:nvSpPr>
        <p:spPr/>
        <p:txBody>
          <a:bodyPr/>
          <a:lstStyle/>
          <a:p>
            <a:fld id="{6816355F-D3B2-430D-8B9E-52A1E11AE827}" type="slidenum">
              <a:rPr lang="es-419" smtClean="0"/>
              <a:t>‹#›</a:t>
            </a:fld>
            <a:endParaRPr lang="es-419"/>
          </a:p>
        </p:txBody>
      </p:sp>
    </p:spTree>
    <p:extLst>
      <p:ext uri="{BB962C8B-B14F-4D97-AF65-F5344CB8AC3E}">
        <p14:creationId xmlns:p14="http://schemas.microsoft.com/office/powerpoint/2010/main" val="7407345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AFC27C-AE5E-4288-A5F2-F2CC31355AF6}"/>
              </a:ext>
            </a:extLst>
          </p:cNvPr>
          <p:cNvSpPr>
            <a:spLocks noGrp="1"/>
          </p:cNvSpPr>
          <p:nvPr>
            <p:ph type="title"/>
          </p:nvPr>
        </p:nvSpPr>
        <p:spPr/>
        <p:txBody>
          <a:bodyPr/>
          <a:lstStyle/>
          <a:p>
            <a:r>
              <a:rPr lang="en-US"/>
              <a:t>Click to edit Master title style</a:t>
            </a:r>
            <a:endParaRPr lang="es-419"/>
          </a:p>
        </p:txBody>
      </p:sp>
      <p:sp>
        <p:nvSpPr>
          <p:cNvPr id="3" name="Date Placeholder 2">
            <a:extLst>
              <a:ext uri="{FF2B5EF4-FFF2-40B4-BE49-F238E27FC236}">
                <a16:creationId xmlns:a16="http://schemas.microsoft.com/office/drawing/2014/main" id="{2D3F1883-46D7-44EE-8ADF-DC7E1AB80290}"/>
              </a:ext>
            </a:extLst>
          </p:cNvPr>
          <p:cNvSpPr>
            <a:spLocks noGrp="1"/>
          </p:cNvSpPr>
          <p:nvPr>
            <p:ph type="dt" sz="half" idx="10"/>
          </p:nvPr>
        </p:nvSpPr>
        <p:spPr/>
        <p:txBody>
          <a:bodyPr/>
          <a:lstStyle/>
          <a:p>
            <a:fld id="{534DC0BE-AABD-43FB-B553-8FC36837E7EE}" type="datetimeFigureOut">
              <a:rPr lang="es-419" smtClean="0"/>
              <a:t>9/12/2022</a:t>
            </a:fld>
            <a:endParaRPr lang="es-419"/>
          </a:p>
        </p:txBody>
      </p:sp>
      <p:sp>
        <p:nvSpPr>
          <p:cNvPr id="4" name="Footer Placeholder 3">
            <a:extLst>
              <a:ext uri="{FF2B5EF4-FFF2-40B4-BE49-F238E27FC236}">
                <a16:creationId xmlns:a16="http://schemas.microsoft.com/office/drawing/2014/main" id="{ECA734C7-AEED-4351-B917-410C4E8C5295}"/>
              </a:ext>
            </a:extLst>
          </p:cNvPr>
          <p:cNvSpPr>
            <a:spLocks noGrp="1"/>
          </p:cNvSpPr>
          <p:nvPr>
            <p:ph type="ftr" sz="quarter" idx="11"/>
          </p:nvPr>
        </p:nvSpPr>
        <p:spPr/>
        <p:txBody>
          <a:bodyPr/>
          <a:lstStyle/>
          <a:p>
            <a:endParaRPr lang="es-419"/>
          </a:p>
        </p:txBody>
      </p:sp>
      <p:sp>
        <p:nvSpPr>
          <p:cNvPr id="5" name="Slide Number Placeholder 4">
            <a:extLst>
              <a:ext uri="{FF2B5EF4-FFF2-40B4-BE49-F238E27FC236}">
                <a16:creationId xmlns:a16="http://schemas.microsoft.com/office/drawing/2014/main" id="{334D6839-F473-4A44-A27E-3DF14E994325}"/>
              </a:ext>
            </a:extLst>
          </p:cNvPr>
          <p:cNvSpPr>
            <a:spLocks noGrp="1"/>
          </p:cNvSpPr>
          <p:nvPr>
            <p:ph type="sldNum" sz="quarter" idx="12"/>
          </p:nvPr>
        </p:nvSpPr>
        <p:spPr/>
        <p:txBody>
          <a:bodyPr/>
          <a:lstStyle/>
          <a:p>
            <a:fld id="{6816355F-D3B2-430D-8B9E-52A1E11AE827}" type="slidenum">
              <a:rPr lang="es-419" smtClean="0"/>
              <a:t>‹#›</a:t>
            </a:fld>
            <a:endParaRPr lang="es-419"/>
          </a:p>
        </p:txBody>
      </p:sp>
    </p:spTree>
    <p:extLst>
      <p:ext uri="{BB962C8B-B14F-4D97-AF65-F5344CB8AC3E}">
        <p14:creationId xmlns:p14="http://schemas.microsoft.com/office/powerpoint/2010/main" val="36721690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113BBA3-2B1A-4CAC-AF7E-A258183B24E8}"/>
              </a:ext>
            </a:extLst>
          </p:cNvPr>
          <p:cNvSpPr>
            <a:spLocks noGrp="1"/>
          </p:cNvSpPr>
          <p:nvPr>
            <p:ph type="dt" sz="half" idx="10"/>
          </p:nvPr>
        </p:nvSpPr>
        <p:spPr/>
        <p:txBody>
          <a:bodyPr/>
          <a:lstStyle/>
          <a:p>
            <a:fld id="{534DC0BE-AABD-43FB-B553-8FC36837E7EE}" type="datetimeFigureOut">
              <a:rPr lang="es-419" smtClean="0"/>
              <a:t>9/12/2022</a:t>
            </a:fld>
            <a:endParaRPr lang="es-419"/>
          </a:p>
        </p:txBody>
      </p:sp>
      <p:sp>
        <p:nvSpPr>
          <p:cNvPr id="3" name="Footer Placeholder 2">
            <a:extLst>
              <a:ext uri="{FF2B5EF4-FFF2-40B4-BE49-F238E27FC236}">
                <a16:creationId xmlns:a16="http://schemas.microsoft.com/office/drawing/2014/main" id="{395CFA90-ADAD-48A0-930B-A3FBB2202B9A}"/>
              </a:ext>
            </a:extLst>
          </p:cNvPr>
          <p:cNvSpPr>
            <a:spLocks noGrp="1"/>
          </p:cNvSpPr>
          <p:nvPr>
            <p:ph type="ftr" sz="quarter" idx="11"/>
          </p:nvPr>
        </p:nvSpPr>
        <p:spPr/>
        <p:txBody>
          <a:bodyPr/>
          <a:lstStyle/>
          <a:p>
            <a:endParaRPr lang="es-419"/>
          </a:p>
        </p:txBody>
      </p:sp>
      <p:sp>
        <p:nvSpPr>
          <p:cNvPr id="4" name="Slide Number Placeholder 3">
            <a:extLst>
              <a:ext uri="{FF2B5EF4-FFF2-40B4-BE49-F238E27FC236}">
                <a16:creationId xmlns:a16="http://schemas.microsoft.com/office/drawing/2014/main" id="{6CB58AE8-AF10-46A4-B3D4-B3083F728D98}"/>
              </a:ext>
            </a:extLst>
          </p:cNvPr>
          <p:cNvSpPr>
            <a:spLocks noGrp="1"/>
          </p:cNvSpPr>
          <p:nvPr>
            <p:ph type="sldNum" sz="quarter" idx="12"/>
          </p:nvPr>
        </p:nvSpPr>
        <p:spPr/>
        <p:txBody>
          <a:bodyPr/>
          <a:lstStyle/>
          <a:p>
            <a:fld id="{6816355F-D3B2-430D-8B9E-52A1E11AE827}" type="slidenum">
              <a:rPr lang="es-419" smtClean="0"/>
              <a:t>‹#›</a:t>
            </a:fld>
            <a:endParaRPr lang="es-419"/>
          </a:p>
        </p:txBody>
      </p:sp>
    </p:spTree>
    <p:extLst>
      <p:ext uri="{BB962C8B-B14F-4D97-AF65-F5344CB8AC3E}">
        <p14:creationId xmlns:p14="http://schemas.microsoft.com/office/powerpoint/2010/main" val="28429952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D65F2B-3D05-4838-92C3-7B1C4E51856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s-419"/>
          </a:p>
        </p:txBody>
      </p:sp>
      <p:sp>
        <p:nvSpPr>
          <p:cNvPr id="3" name="Content Placeholder 2">
            <a:extLst>
              <a:ext uri="{FF2B5EF4-FFF2-40B4-BE49-F238E27FC236}">
                <a16:creationId xmlns:a16="http://schemas.microsoft.com/office/drawing/2014/main" id="{D885DC35-48EF-42C5-BC59-B99A5EEF01B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419"/>
          </a:p>
        </p:txBody>
      </p:sp>
      <p:sp>
        <p:nvSpPr>
          <p:cNvPr id="4" name="Text Placeholder 3">
            <a:extLst>
              <a:ext uri="{FF2B5EF4-FFF2-40B4-BE49-F238E27FC236}">
                <a16:creationId xmlns:a16="http://schemas.microsoft.com/office/drawing/2014/main" id="{C29D4181-118B-4F67-AFAF-E755B6D0592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AD79204-B4A8-4A0D-AC2A-991F81A06922}"/>
              </a:ext>
            </a:extLst>
          </p:cNvPr>
          <p:cNvSpPr>
            <a:spLocks noGrp="1"/>
          </p:cNvSpPr>
          <p:nvPr>
            <p:ph type="dt" sz="half" idx="10"/>
          </p:nvPr>
        </p:nvSpPr>
        <p:spPr/>
        <p:txBody>
          <a:bodyPr/>
          <a:lstStyle/>
          <a:p>
            <a:fld id="{534DC0BE-AABD-43FB-B553-8FC36837E7EE}" type="datetimeFigureOut">
              <a:rPr lang="es-419" smtClean="0"/>
              <a:t>9/12/2022</a:t>
            </a:fld>
            <a:endParaRPr lang="es-419"/>
          </a:p>
        </p:txBody>
      </p:sp>
      <p:sp>
        <p:nvSpPr>
          <p:cNvPr id="6" name="Footer Placeholder 5">
            <a:extLst>
              <a:ext uri="{FF2B5EF4-FFF2-40B4-BE49-F238E27FC236}">
                <a16:creationId xmlns:a16="http://schemas.microsoft.com/office/drawing/2014/main" id="{62961466-C876-42F6-B940-56282404B7A8}"/>
              </a:ext>
            </a:extLst>
          </p:cNvPr>
          <p:cNvSpPr>
            <a:spLocks noGrp="1"/>
          </p:cNvSpPr>
          <p:nvPr>
            <p:ph type="ftr" sz="quarter" idx="11"/>
          </p:nvPr>
        </p:nvSpPr>
        <p:spPr/>
        <p:txBody>
          <a:bodyPr/>
          <a:lstStyle/>
          <a:p>
            <a:endParaRPr lang="es-419"/>
          </a:p>
        </p:txBody>
      </p:sp>
      <p:sp>
        <p:nvSpPr>
          <p:cNvPr id="7" name="Slide Number Placeholder 6">
            <a:extLst>
              <a:ext uri="{FF2B5EF4-FFF2-40B4-BE49-F238E27FC236}">
                <a16:creationId xmlns:a16="http://schemas.microsoft.com/office/drawing/2014/main" id="{AB289DE4-4183-4A0F-AA66-1314525069FE}"/>
              </a:ext>
            </a:extLst>
          </p:cNvPr>
          <p:cNvSpPr>
            <a:spLocks noGrp="1"/>
          </p:cNvSpPr>
          <p:nvPr>
            <p:ph type="sldNum" sz="quarter" idx="12"/>
          </p:nvPr>
        </p:nvSpPr>
        <p:spPr/>
        <p:txBody>
          <a:bodyPr/>
          <a:lstStyle/>
          <a:p>
            <a:fld id="{6816355F-D3B2-430D-8B9E-52A1E11AE827}" type="slidenum">
              <a:rPr lang="es-419" smtClean="0"/>
              <a:t>‹#›</a:t>
            </a:fld>
            <a:endParaRPr lang="es-419"/>
          </a:p>
        </p:txBody>
      </p:sp>
    </p:spTree>
    <p:extLst>
      <p:ext uri="{BB962C8B-B14F-4D97-AF65-F5344CB8AC3E}">
        <p14:creationId xmlns:p14="http://schemas.microsoft.com/office/powerpoint/2010/main" val="40477631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DC9134-8B3E-466B-B5D5-32869A37D36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s-419"/>
          </a:p>
        </p:txBody>
      </p:sp>
      <p:sp>
        <p:nvSpPr>
          <p:cNvPr id="3" name="Picture Placeholder 2">
            <a:extLst>
              <a:ext uri="{FF2B5EF4-FFF2-40B4-BE49-F238E27FC236}">
                <a16:creationId xmlns:a16="http://schemas.microsoft.com/office/drawing/2014/main" id="{00E178BF-F8CF-4AE2-949B-266FF865529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419"/>
          </a:p>
        </p:txBody>
      </p:sp>
      <p:sp>
        <p:nvSpPr>
          <p:cNvPr id="4" name="Text Placeholder 3">
            <a:extLst>
              <a:ext uri="{FF2B5EF4-FFF2-40B4-BE49-F238E27FC236}">
                <a16:creationId xmlns:a16="http://schemas.microsoft.com/office/drawing/2014/main" id="{737C4864-51FD-4933-BF34-4BFB751DFCC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876C76-7F8D-4466-8979-EF8F01E46E60}"/>
              </a:ext>
            </a:extLst>
          </p:cNvPr>
          <p:cNvSpPr>
            <a:spLocks noGrp="1"/>
          </p:cNvSpPr>
          <p:nvPr>
            <p:ph type="dt" sz="half" idx="10"/>
          </p:nvPr>
        </p:nvSpPr>
        <p:spPr/>
        <p:txBody>
          <a:bodyPr/>
          <a:lstStyle/>
          <a:p>
            <a:fld id="{534DC0BE-AABD-43FB-B553-8FC36837E7EE}" type="datetimeFigureOut">
              <a:rPr lang="es-419" smtClean="0"/>
              <a:t>9/12/2022</a:t>
            </a:fld>
            <a:endParaRPr lang="es-419"/>
          </a:p>
        </p:txBody>
      </p:sp>
      <p:sp>
        <p:nvSpPr>
          <p:cNvPr id="6" name="Footer Placeholder 5">
            <a:extLst>
              <a:ext uri="{FF2B5EF4-FFF2-40B4-BE49-F238E27FC236}">
                <a16:creationId xmlns:a16="http://schemas.microsoft.com/office/drawing/2014/main" id="{49550009-B111-4D7E-BC03-0BFF3F538C8D}"/>
              </a:ext>
            </a:extLst>
          </p:cNvPr>
          <p:cNvSpPr>
            <a:spLocks noGrp="1"/>
          </p:cNvSpPr>
          <p:nvPr>
            <p:ph type="ftr" sz="quarter" idx="11"/>
          </p:nvPr>
        </p:nvSpPr>
        <p:spPr/>
        <p:txBody>
          <a:bodyPr/>
          <a:lstStyle/>
          <a:p>
            <a:endParaRPr lang="es-419"/>
          </a:p>
        </p:txBody>
      </p:sp>
      <p:sp>
        <p:nvSpPr>
          <p:cNvPr id="7" name="Slide Number Placeholder 6">
            <a:extLst>
              <a:ext uri="{FF2B5EF4-FFF2-40B4-BE49-F238E27FC236}">
                <a16:creationId xmlns:a16="http://schemas.microsoft.com/office/drawing/2014/main" id="{C6509B48-7DAA-4045-94A4-38D3A41FED14}"/>
              </a:ext>
            </a:extLst>
          </p:cNvPr>
          <p:cNvSpPr>
            <a:spLocks noGrp="1"/>
          </p:cNvSpPr>
          <p:nvPr>
            <p:ph type="sldNum" sz="quarter" idx="12"/>
          </p:nvPr>
        </p:nvSpPr>
        <p:spPr/>
        <p:txBody>
          <a:bodyPr/>
          <a:lstStyle/>
          <a:p>
            <a:fld id="{6816355F-D3B2-430D-8B9E-52A1E11AE827}" type="slidenum">
              <a:rPr lang="es-419" smtClean="0"/>
              <a:t>‹#›</a:t>
            </a:fld>
            <a:endParaRPr lang="es-419"/>
          </a:p>
        </p:txBody>
      </p:sp>
    </p:spTree>
    <p:extLst>
      <p:ext uri="{BB962C8B-B14F-4D97-AF65-F5344CB8AC3E}">
        <p14:creationId xmlns:p14="http://schemas.microsoft.com/office/powerpoint/2010/main" val="42731217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F9337B4-5FE2-4582-B253-13D3D4D8697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s-419"/>
          </a:p>
        </p:txBody>
      </p:sp>
      <p:sp>
        <p:nvSpPr>
          <p:cNvPr id="3" name="Text Placeholder 2">
            <a:extLst>
              <a:ext uri="{FF2B5EF4-FFF2-40B4-BE49-F238E27FC236}">
                <a16:creationId xmlns:a16="http://schemas.microsoft.com/office/drawing/2014/main" id="{48D8DCB2-94DE-48E8-9F8C-CA652A4603A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419"/>
          </a:p>
        </p:txBody>
      </p:sp>
      <p:sp>
        <p:nvSpPr>
          <p:cNvPr id="4" name="Date Placeholder 3">
            <a:extLst>
              <a:ext uri="{FF2B5EF4-FFF2-40B4-BE49-F238E27FC236}">
                <a16:creationId xmlns:a16="http://schemas.microsoft.com/office/drawing/2014/main" id="{ACBCE044-EFD6-4EBC-BDAF-5D0EA2929D9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4DC0BE-AABD-43FB-B553-8FC36837E7EE}" type="datetimeFigureOut">
              <a:rPr lang="es-419" smtClean="0"/>
              <a:t>9/12/2022</a:t>
            </a:fld>
            <a:endParaRPr lang="es-419"/>
          </a:p>
        </p:txBody>
      </p:sp>
      <p:sp>
        <p:nvSpPr>
          <p:cNvPr id="5" name="Footer Placeholder 4">
            <a:extLst>
              <a:ext uri="{FF2B5EF4-FFF2-40B4-BE49-F238E27FC236}">
                <a16:creationId xmlns:a16="http://schemas.microsoft.com/office/drawing/2014/main" id="{F9CFA748-DB72-4E74-A24E-6ADC3382462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419"/>
          </a:p>
        </p:txBody>
      </p:sp>
      <p:sp>
        <p:nvSpPr>
          <p:cNvPr id="6" name="Slide Number Placeholder 5">
            <a:extLst>
              <a:ext uri="{FF2B5EF4-FFF2-40B4-BE49-F238E27FC236}">
                <a16:creationId xmlns:a16="http://schemas.microsoft.com/office/drawing/2014/main" id="{3AC5DF0B-9DD1-4DEC-A6DC-3B9189B038E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816355F-D3B2-430D-8B9E-52A1E11AE827}" type="slidenum">
              <a:rPr lang="es-419" smtClean="0"/>
              <a:t>‹#›</a:t>
            </a:fld>
            <a:endParaRPr lang="es-419"/>
          </a:p>
        </p:txBody>
      </p:sp>
    </p:spTree>
    <p:extLst>
      <p:ext uri="{BB962C8B-B14F-4D97-AF65-F5344CB8AC3E}">
        <p14:creationId xmlns:p14="http://schemas.microsoft.com/office/powerpoint/2010/main" val="3084005927"/>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419"/>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www.foreplanner.com/como-predecir-la-demanda-de-un-producto/" TargetMode="External"/><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8.svg"/><Relationship Id="rId2" Type="http://schemas.openxmlformats.org/officeDocument/2006/relationships/image" Target="../media/image27.png"/><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25.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image" Target="../media/image34.gi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itspyworld.blogspot.com/2019/07/algorithm.html" TargetMode="External"/><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40.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5.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hyperlink" Target="https://neilpatel.com/br/blog/algoritmo-do-instagram/" TargetMode="External"/><Relationship Id="rId7" Type="http://schemas.openxmlformats.org/officeDocument/2006/relationships/diagramColors" Target="../diagrams/colors2.xml"/><Relationship Id="rId2" Type="http://schemas.openxmlformats.org/officeDocument/2006/relationships/image" Target="../media/image41.jpeg"/><Relationship Id="rId1" Type="http://schemas.openxmlformats.org/officeDocument/2006/relationships/slideLayout" Target="../slideLayouts/slideLayout2.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46.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48.svg"/><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scitechdaily.com/russian-scientists-break-googles-quantum-algorithm/" TargetMode="External"/><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55.jpe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9" name="Rectangle 38">
            <a:extLst>
              <a:ext uri="{FF2B5EF4-FFF2-40B4-BE49-F238E27FC236}">
                <a16:creationId xmlns:a16="http://schemas.microsoft.com/office/drawing/2014/main" id="{FB5B0058-AF13-4859-B429-4EDDE2A26F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 name="Picture 29">
            <a:extLst>
              <a:ext uri="{FF2B5EF4-FFF2-40B4-BE49-F238E27FC236}">
                <a16:creationId xmlns:a16="http://schemas.microsoft.com/office/drawing/2014/main" id="{0E87D22B-397C-12C8-A9F1-FCF8EF63EF66}"/>
              </a:ext>
            </a:extLst>
          </p:cNvPr>
          <p:cNvPicPr>
            <a:picLocks noChangeAspect="1"/>
          </p:cNvPicPr>
          <p:nvPr/>
        </p:nvPicPr>
        <p:blipFill rotWithShape="1">
          <a:blip r:embed="rId2">
            <a:alphaModFix amt="40000"/>
          </a:blip>
          <a:srcRect t="20669"/>
          <a:stretch/>
        </p:blipFill>
        <p:spPr>
          <a:xfrm>
            <a:off x="128585" y="115194"/>
            <a:ext cx="11934817" cy="6627613"/>
          </a:xfrm>
          <a:prstGeom prst="rect">
            <a:avLst/>
          </a:prstGeom>
        </p:spPr>
      </p:pic>
      <p:sp>
        <p:nvSpPr>
          <p:cNvPr id="2" name="Título 1">
            <a:extLst>
              <a:ext uri="{FF2B5EF4-FFF2-40B4-BE49-F238E27FC236}">
                <a16:creationId xmlns:a16="http://schemas.microsoft.com/office/drawing/2014/main" id="{54CE314E-1F23-4EEB-B3CC-62EC2A751295}"/>
              </a:ext>
            </a:extLst>
          </p:cNvPr>
          <p:cNvSpPr>
            <a:spLocks noGrp="1"/>
          </p:cNvSpPr>
          <p:nvPr>
            <p:ph type="ctrTitle"/>
          </p:nvPr>
        </p:nvSpPr>
        <p:spPr>
          <a:xfrm>
            <a:off x="728663" y="1422400"/>
            <a:ext cx="5505449" cy="2387600"/>
          </a:xfrm>
        </p:spPr>
        <p:txBody>
          <a:bodyPr>
            <a:normAutofit/>
          </a:bodyPr>
          <a:lstStyle/>
          <a:p>
            <a:pPr algn="l"/>
            <a:r>
              <a:rPr lang="es-419" sz="4300">
                <a:solidFill>
                  <a:schemeClr val="bg1"/>
                </a:solidFill>
              </a:rPr>
              <a:t>Proyecto Final: </a:t>
            </a:r>
            <a:br>
              <a:rPr lang="es-419" sz="4300">
                <a:solidFill>
                  <a:schemeClr val="bg1"/>
                </a:solidFill>
              </a:rPr>
            </a:br>
            <a:r>
              <a:rPr lang="es-419" sz="4300">
                <a:solidFill>
                  <a:schemeClr val="bg1"/>
                </a:solidFill>
              </a:rPr>
              <a:t>Ejemplos de Simulación</a:t>
            </a:r>
            <a:br>
              <a:rPr lang="es-419" sz="4300">
                <a:solidFill>
                  <a:schemeClr val="bg1"/>
                </a:solidFill>
              </a:rPr>
            </a:br>
            <a:r>
              <a:rPr lang="es-419" sz="4300">
                <a:solidFill>
                  <a:schemeClr val="bg1"/>
                </a:solidFill>
              </a:rPr>
              <a:t>de Montecarlo</a:t>
            </a:r>
          </a:p>
        </p:txBody>
      </p:sp>
      <p:sp>
        <p:nvSpPr>
          <p:cNvPr id="3" name="Subtítulo 2">
            <a:extLst>
              <a:ext uri="{FF2B5EF4-FFF2-40B4-BE49-F238E27FC236}">
                <a16:creationId xmlns:a16="http://schemas.microsoft.com/office/drawing/2014/main" id="{39024C91-015B-4B02-ACD8-8A32B64FE0FC}"/>
              </a:ext>
            </a:extLst>
          </p:cNvPr>
          <p:cNvSpPr>
            <a:spLocks noGrp="1"/>
          </p:cNvSpPr>
          <p:nvPr>
            <p:ph type="subTitle" idx="1"/>
          </p:nvPr>
        </p:nvSpPr>
        <p:spPr>
          <a:xfrm>
            <a:off x="728663" y="3902075"/>
            <a:ext cx="5505449" cy="1655762"/>
          </a:xfrm>
        </p:spPr>
        <p:txBody>
          <a:bodyPr>
            <a:normAutofit/>
          </a:bodyPr>
          <a:lstStyle/>
          <a:p>
            <a:pPr algn="l"/>
            <a:r>
              <a:rPr lang="es-419" sz="2000">
                <a:solidFill>
                  <a:schemeClr val="bg1"/>
                </a:solidFill>
              </a:rPr>
              <a:t>Por:  Eliecer Aguilar</a:t>
            </a:r>
          </a:p>
        </p:txBody>
      </p:sp>
      <p:sp>
        <p:nvSpPr>
          <p:cNvPr id="41" name="Rectangle 40">
            <a:extLst>
              <a:ext uri="{FF2B5EF4-FFF2-40B4-BE49-F238E27FC236}">
                <a16:creationId xmlns:a16="http://schemas.microsoft.com/office/drawing/2014/main" id="{1A89CBBC-7743-43D9-A324-25CB472E9B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255580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0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5" name="Rectangle 44">
            <a:extLst>
              <a:ext uri="{FF2B5EF4-FFF2-40B4-BE49-F238E27FC236}">
                <a16:creationId xmlns:a16="http://schemas.microsoft.com/office/drawing/2014/main" id="{A29398BB-6F62-472B-88B2-8D942FEBFB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Freeform 5">
            <a:extLst>
              <a:ext uri="{FF2B5EF4-FFF2-40B4-BE49-F238E27FC236}">
                <a16:creationId xmlns:a16="http://schemas.microsoft.com/office/drawing/2014/main" id="{01F1CEA4-5DA0-41E1-A743-4F227AE62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7276856" y="1645694"/>
            <a:ext cx="4689240" cy="411502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50800" cap="flat">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9" name="Freeform: Shape 48">
            <a:extLst>
              <a:ext uri="{FF2B5EF4-FFF2-40B4-BE49-F238E27FC236}">
                <a16:creationId xmlns:a16="http://schemas.microsoft.com/office/drawing/2014/main" id="{07D1A722-B699-4DA0-B7AC-F06CC81AD5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52343" y="643383"/>
            <a:ext cx="2926988" cy="2594434"/>
          </a:xfrm>
          <a:custGeom>
            <a:avLst/>
            <a:gdLst>
              <a:gd name="connsiteX0" fmla="*/ 853538 w 2991693"/>
              <a:gd name="connsiteY0" fmla="*/ 0 h 2651787"/>
              <a:gd name="connsiteX1" fmla="*/ 2141030 w 2991693"/>
              <a:gd name="connsiteY1" fmla="*/ 0 h 2651787"/>
              <a:gd name="connsiteX2" fmla="*/ 2324957 w 2991693"/>
              <a:gd name="connsiteY2" fmla="*/ 103466 h 2651787"/>
              <a:gd name="connsiteX3" fmla="*/ 2968702 w 2991693"/>
              <a:gd name="connsiteY3" fmla="*/ 1218596 h 2651787"/>
              <a:gd name="connsiteX4" fmla="*/ 2968702 w 2991693"/>
              <a:gd name="connsiteY4" fmla="*/ 1433192 h 2651787"/>
              <a:gd name="connsiteX5" fmla="*/ 2324957 w 2991693"/>
              <a:gd name="connsiteY5" fmla="*/ 2548321 h 2651787"/>
              <a:gd name="connsiteX6" fmla="*/ 2141030 w 2991693"/>
              <a:gd name="connsiteY6" fmla="*/ 2651787 h 2651787"/>
              <a:gd name="connsiteX7" fmla="*/ 853538 w 2991693"/>
              <a:gd name="connsiteY7" fmla="*/ 2651787 h 2651787"/>
              <a:gd name="connsiteX8" fmla="*/ 669612 w 2991693"/>
              <a:gd name="connsiteY8" fmla="*/ 2548321 h 2651787"/>
              <a:gd name="connsiteX9" fmla="*/ 25866 w 2991693"/>
              <a:gd name="connsiteY9" fmla="*/ 1433192 h 2651787"/>
              <a:gd name="connsiteX10" fmla="*/ 25866 w 2991693"/>
              <a:gd name="connsiteY10" fmla="*/ 1218596 h 2651787"/>
              <a:gd name="connsiteX11" fmla="*/ 669612 w 2991693"/>
              <a:gd name="connsiteY11" fmla="*/ 103466 h 2651787"/>
              <a:gd name="connsiteX12" fmla="*/ 853538 w 2991693"/>
              <a:gd name="connsiteY12" fmla="*/ 0 h 2651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991693" h="2651787">
                <a:moveTo>
                  <a:pt x="853538" y="0"/>
                </a:moveTo>
                <a:cubicBezTo>
                  <a:pt x="2141030" y="0"/>
                  <a:pt x="2141030" y="0"/>
                  <a:pt x="2141030" y="0"/>
                </a:cubicBezTo>
                <a:cubicBezTo>
                  <a:pt x="2206170" y="0"/>
                  <a:pt x="2290471" y="45985"/>
                  <a:pt x="2324957" y="103466"/>
                </a:cubicBezTo>
                <a:cubicBezTo>
                  <a:pt x="2968702" y="1218596"/>
                  <a:pt x="2968702" y="1218596"/>
                  <a:pt x="2968702" y="1218596"/>
                </a:cubicBezTo>
                <a:cubicBezTo>
                  <a:pt x="2999357" y="1279909"/>
                  <a:pt x="2999357" y="1371878"/>
                  <a:pt x="2968702" y="1433192"/>
                </a:cubicBezTo>
                <a:cubicBezTo>
                  <a:pt x="2324957" y="2548321"/>
                  <a:pt x="2324957" y="2548321"/>
                  <a:pt x="2324957" y="2548321"/>
                </a:cubicBezTo>
                <a:cubicBezTo>
                  <a:pt x="2290471" y="2605803"/>
                  <a:pt x="2206170" y="2651787"/>
                  <a:pt x="2141030" y="2651787"/>
                </a:cubicBezTo>
                <a:lnTo>
                  <a:pt x="853538" y="2651787"/>
                </a:lnTo>
                <a:cubicBezTo>
                  <a:pt x="784566" y="2651787"/>
                  <a:pt x="700266" y="2605803"/>
                  <a:pt x="669612" y="2548321"/>
                </a:cubicBezTo>
                <a:cubicBezTo>
                  <a:pt x="25866" y="1433192"/>
                  <a:pt x="25866" y="1433192"/>
                  <a:pt x="25866" y="1433192"/>
                </a:cubicBezTo>
                <a:cubicBezTo>
                  <a:pt x="-8621" y="1371878"/>
                  <a:pt x="-8621" y="1279909"/>
                  <a:pt x="25866" y="1218596"/>
                </a:cubicBezTo>
                <a:cubicBezTo>
                  <a:pt x="669612" y="103466"/>
                  <a:pt x="669612" y="103466"/>
                  <a:pt x="669612" y="103466"/>
                </a:cubicBezTo>
                <a:cubicBezTo>
                  <a:pt x="700266" y="45985"/>
                  <a:pt x="784566" y="0"/>
                  <a:pt x="853538" y="0"/>
                </a:cubicBezTo>
                <a:close/>
              </a:path>
            </a:pathLst>
          </a:custGeom>
          <a:solidFill>
            <a:schemeClr val="tx1"/>
          </a:solidFill>
          <a:ln w="508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51" name="Group 50">
            <a:extLst>
              <a:ext uri="{FF2B5EF4-FFF2-40B4-BE49-F238E27FC236}">
                <a16:creationId xmlns:a16="http://schemas.microsoft.com/office/drawing/2014/main" id="{A3C0D298-47AC-4912-8022-B969E5732CB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7830" y="385730"/>
            <a:ext cx="1128382" cy="847206"/>
            <a:chOff x="5307830" y="325570"/>
            <a:chExt cx="1128382" cy="847206"/>
          </a:xfrm>
        </p:grpSpPr>
        <p:sp>
          <p:nvSpPr>
            <p:cNvPr id="52" name="Freeform 5">
              <a:extLst>
                <a:ext uri="{FF2B5EF4-FFF2-40B4-BE49-F238E27FC236}">
                  <a16:creationId xmlns:a16="http://schemas.microsoft.com/office/drawing/2014/main" id="{F8ED9F95-2ADE-4C89-BD97-AF7DB8DB367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307830" y="577396"/>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53" name="Freeform 5">
              <a:extLst>
                <a:ext uri="{FF2B5EF4-FFF2-40B4-BE49-F238E27FC236}">
                  <a16:creationId xmlns:a16="http://schemas.microsoft.com/office/drawing/2014/main" id="{1DD52534-E915-42C0-890A-5B19A15B537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85720" y="325570"/>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sp>
        <p:nvSpPr>
          <p:cNvPr id="55" name="Freeform: Shape 54">
            <a:extLst>
              <a:ext uri="{FF2B5EF4-FFF2-40B4-BE49-F238E27FC236}">
                <a16:creationId xmlns:a16="http://schemas.microsoft.com/office/drawing/2014/main" id="{91E9AE86-E5FF-46E4-BE50-58DD19A224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2071858"/>
            <a:ext cx="8109718" cy="4786143"/>
          </a:xfrm>
          <a:custGeom>
            <a:avLst/>
            <a:gdLst>
              <a:gd name="connsiteX0" fmla="*/ 7381313 w 8109718"/>
              <a:gd name="connsiteY0" fmla="*/ 1839459 h 4786143"/>
              <a:gd name="connsiteX1" fmla="*/ 7381313 w 8109718"/>
              <a:gd name="connsiteY1" fmla="*/ 1853646 h 4786143"/>
              <a:gd name="connsiteX2" fmla="*/ 7379359 w 8109718"/>
              <a:gd name="connsiteY2" fmla="*/ 1846552 h 4786143"/>
              <a:gd name="connsiteX3" fmla="*/ 1321854 w 8109718"/>
              <a:gd name="connsiteY3" fmla="*/ 0 h 4786143"/>
              <a:gd name="connsiteX4" fmla="*/ 5365317 w 8109718"/>
              <a:gd name="connsiteY4" fmla="*/ 0 h 4786143"/>
              <a:gd name="connsiteX5" fmla="*/ 5985373 w 8109718"/>
              <a:gd name="connsiteY5" fmla="*/ 365439 h 4786143"/>
              <a:gd name="connsiteX6" fmla="*/ 8011470 w 8109718"/>
              <a:gd name="connsiteY6" fmla="*/ 3854515 h 4786143"/>
              <a:gd name="connsiteX7" fmla="*/ 8011470 w 8109718"/>
              <a:gd name="connsiteY7" fmla="*/ 4567993 h 4786143"/>
              <a:gd name="connsiteX8" fmla="*/ 7904625 w 8109718"/>
              <a:gd name="connsiteY8" fmla="*/ 4751987 h 4786143"/>
              <a:gd name="connsiteX9" fmla="*/ 7884791 w 8109718"/>
              <a:gd name="connsiteY9" fmla="*/ 4786143 h 4786143"/>
              <a:gd name="connsiteX10" fmla="*/ 0 w 8109718"/>
              <a:gd name="connsiteY10" fmla="*/ 4786143 h 4786143"/>
              <a:gd name="connsiteX11" fmla="*/ 0 w 8109718"/>
              <a:gd name="connsiteY11" fmla="*/ 1564110 h 4786143"/>
              <a:gd name="connsiteX12" fmla="*/ 27177 w 8109718"/>
              <a:gd name="connsiteY12" fmla="*/ 1517107 h 4786143"/>
              <a:gd name="connsiteX13" fmla="*/ 693065 w 8109718"/>
              <a:gd name="connsiteY13" fmla="*/ 365439 h 4786143"/>
              <a:gd name="connsiteX14" fmla="*/ 1321854 w 8109718"/>
              <a:gd name="connsiteY14" fmla="*/ 0 h 4786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109718" h="4786143">
                <a:moveTo>
                  <a:pt x="7381313" y="1839459"/>
                </a:moveTo>
                <a:lnTo>
                  <a:pt x="7381313" y="1853646"/>
                </a:lnTo>
                <a:lnTo>
                  <a:pt x="7379359" y="1846552"/>
                </a:lnTo>
                <a:close/>
                <a:moveTo>
                  <a:pt x="1321854" y="0"/>
                </a:moveTo>
                <a:cubicBezTo>
                  <a:pt x="1321854" y="0"/>
                  <a:pt x="1321854" y="0"/>
                  <a:pt x="5365317" y="0"/>
                </a:cubicBezTo>
                <a:cubicBezTo>
                  <a:pt x="5618580" y="0"/>
                  <a:pt x="5863108" y="139215"/>
                  <a:pt x="5985373" y="365439"/>
                </a:cubicBezTo>
                <a:cubicBezTo>
                  <a:pt x="5985373" y="365439"/>
                  <a:pt x="5985373" y="365439"/>
                  <a:pt x="8011470" y="3854515"/>
                </a:cubicBezTo>
                <a:cubicBezTo>
                  <a:pt x="8142468" y="4072039"/>
                  <a:pt x="8142468" y="4350470"/>
                  <a:pt x="8011470" y="4567993"/>
                </a:cubicBezTo>
                <a:cubicBezTo>
                  <a:pt x="8011470" y="4567993"/>
                  <a:pt x="8011470" y="4567993"/>
                  <a:pt x="7904625" y="4751987"/>
                </a:cubicBezTo>
                <a:lnTo>
                  <a:pt x="7884791" y="4786143"/>
                </a:lnTo>
                <a:lnTo>
                  <a:pt x="0" y="4786143"/>
                </a:lnTo>
                <a:lnTo>
                  <a:pt x="0" y="1564110"/>
                </a:lnTo>
                <a:lnTo>
                  <a:pt x="27177" y="1517107"/>
                </a:lnTo>
                <a:cubicBezTo>
                  <a:pt x="220245" y="1183191"/>
                  <a:pt x="440895" y="801574"/>
                  <a:pt x="693065" y="365439"/>
                </a:cubicBezTo>
                <a:cubicBezTo>
                  <a:pt x="824063" y="139215"/>
                  <a:pt x="1059859" y="0"/>
                  <a:pt x="1321854" y="0"/>
                </a:cubicBezTo>
                <a:close/>
              </a:path>
            </a:pathLst>
          </a:custGeom>
          <a:solidFill>
            <a:schemeClr val="tx1">
              <a:alpha val="9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ítulo 1">
            <a:extLst>
              <a:ext uri="{FF2B5EF4-FFF2-40B4-BE49-F238E27FC236}">
                <a16:creationId xmlns:a16="http://schemas.microsoft.com/office/drawing/2014/main" id="{5DBB8F5A-2166-425E-A3E9-012DB5C7D5D2}"/>
              </a:ext>
            </a:extLst>
          </p:cNvPr>
          <p:cNvSpPr>
            <a:spLocks noGrp="1"/>
          </p:cNvSpPr>
          <p:nvPr>
            <p:ph type="title"/>
          </p:nvPr>
        </p:nvSpPr>
        <p:spPr>
          <a:xfrm>
            <a:off x="966430" y="3495470"/>
            <a:ext cx="5386661" cy="2650888"/>
          </a:xfrm>
        </p:spPr>
        <p:txBody>
          <a:bodyPr vert="horz" lIns="91440" tIns="45720" rIns="91440" bIns="45720" rtlCol="0" anchor="ctr">
            <a:normAutofit/>
          </a:bodyPr>
          <a:lstStyle/>
          <a:p>
            <a:r>
              <a:rPr lang="en-US" sz="5400" kern="1200">
                <a:ln w="0"/>
                <a:solidFill>
                  <a:schemeClr val="bg1"/>
                </a:solidFill>
                <a:effectLst>
                  <a:outerShdw blurRad="38100" dist="19050" dir="2700000" algn="tl" rotWithShape="0">
                    <a:schemeClr val="dk1">
                      <a:alpha val="40000"/>
                    </a:schemeClr>
                  </a:outerShdw>
                </a:effectLst>
                <a:latin typeface="+mj-lt"/>
                <a:ea typeface="+mj-ea"/>
                <a:cs typeface="+mj-cs"/>
              </a:rPr>
              <a:t>Ejemplo 2: Inventario</a:t>
            </a:r>
          </a:p>
        </p:txBody>
      </p:sp>
      <p:pic>
        <p:nvPicPr>
          <p:cNvPr id="40" name="Graphic 30" descr="Box">
            <a:extLst>
              <a:ext uri="{FF2B5EF4-FFF2-40B4-BE49-F238E27FC236}">
                <a16:creationId xmlns:a16="http://schemas.microsoft.com/office/drawing/2014/main" id="{B93666D6-EE93-2D68-8877-B13A6BCA2CD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367569" y="2705024"/>
            <a:ext cx="2493913" cy="2493913"/>
          </a:xfrm>
          <a:prstGeom prst="rect">
            <a:avLst/>
          </a:prstGeom>
        </p:spPr>
      </p:pic>
    </p:spTree>
    <p:extLst>
      <p:ext uri="{BB962C8B-B14F-4D97-AF65-F5344CB8AC3E}">
        <p14:creationId xmlns:p14="http://schemas.microsoft.com/office/powerpoint/2010/main" val="19056564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33CD251C-A887-4D2F-925B-FC09719853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Shape 26">
            <a:extLst>
              <a:ext uri="{FF2B5EF4-FFF2-40B4-BE49-F238E27FC236}">
                <a16:creationId xmlns:a16="http://schemas.microsoft.com/office/drawing/2014/main" id="{3B2069EE-A08E-44F0-B3F9-3CF8CC2DCA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126740" cy="6857542"/>
          </a:xfrm>
          <a:custGeom>
            <a:avLst/>
            <a:gdLst>
              <a:gd name="connsiteX0" fmla="*/ 0 w 6126740"/>
              <a:gd name="connsiteY0" fmla="*/ 0 h 6857542"/>
              <a:gd name="connsiteX1" fmla="*/ 4980067 w 6126740"/>
              <a:gd name="connsiteY1" fmla="*/ 0 h 6857542"/>
              <a:gd name="connsiteX2" fmla="*/ 4992714 w 6126740"/>
              <a:gd name="connsiteY2" fmla="*/ 31774 h 6857542"/>
              <a:gd name="connsiteX3" fmla="*/ 6047722 w 6126740"/>
              <a:gd name="connsiteY3" fmla="*/ 2682457 h 6857542"/>
              <a:gd name="connsiteX4" fmla="*/ 6047722 w 6126740"/>
              <a:gd name="connsiteY4" fmla="*/ 3752208 h 6857542"/>
              <a:gd name="connsiteX5" fmla="*/ 4890218 w 6126740"/>
              <a:gd name="connsiteY5" fmla="*/ 6660411 h 6857542"/>
              <a:gd name="connsiteX6" fmla="*/ 4811756 w 6126740"/>
              <a:gd name="connsiteY6" fmla="*/ 6857542 h 6857542"/>
              <a:gd name="connsiteX7" fmla="*/ 0 w 6126740"/>
              <a:gd name="connsiteY7" fmla="*/ 6857542 h 685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26740" h="6857542">
                <a:moveTo>
                  <a:pt x="0" y="0"/>
                </a:moveTo>
                <a:lnTo>
                  <a:pt x="4980067" y="0"/>
                </a:lnTo>
                <a:lnTo>
                  <a:pt x="4992714" y="31774"/>
                </a:lnTo>
                <a:cubicBezTo>
                  <a:pt x="6047722" y="2682457"/>
                  <a:pt x="6047722" y="2682457"/>
                  <a:pt x="6047722" y="2682457"/>
                </a:cubicBezTo>
                <a:cubicBezTo>
                  <a:pt x="6153080" y="2988100"/>
                  <a:pt x="6153080" y="3446565"/>
                  <a:pt x="6047722" y="3752208"/>
                </a:cubicBezTo>
                <a:cubicBezTo>
                  <a:pt x="5563735" y="4968215"/>
                  <a:pt x="5185620" y="5918220"/>
                  <a:pt x="4890218" y="6660411"/>
                </a:cubicBezTo>
                <a:lnTo>
                  <a:pt x="4811756" y="6857542"/>
                </a:lnTo>
                <a:lnTo>
                  <a:pt x="0" y="6857542"/>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ítulo 1">
            <a:extLst>
              <a:ext uri="{FF2B5EF4-FFF2-40B4-BE49-F238E27FC236}">
                <a16:creationId xmlns:a16="http://schemas.microsoft.com/office/drawing/2014/main" id="{0E2FF24C-4E56-4E70-BB51-87A70869D177}"/>
              </a:ext>
            </a:extLst>
          </p:cNvPr>
          <p:cNvSpPr>
            <a:spLocks noGrp="1"/>
          </p:cNvSpPr>
          <p:nvPr>
            <p:ph type="title"/>
          </p:nvPr>
        </p:nvSpPr>
        <p:spPr>
          <a:xfrm>
            <a:off x="767290" y="1030286"/>
            <a:ext cx="4153626" cy="2174091"/>
          </a:xfrm>
        </p:spPr>
        <p:txBody>
          <a:bodyPr vert="horz" lIns="91440" tIns="45720" rIns="91440" bIns="45720" rtlCol="0" anchor="b">
            <a:normAutofit/>
          </a:bodyPr>
          <a:lstStyle/>
          <a:p>
            <a:r>
              <a:rPr lang="en-US" sz="4800" kern="1200" spc="-300">
                <a:solidFill>
                  <a:schemeClr val="bg1"/>
                </a:solidFill>
                <a:effectLst>
                  <a:outerShdw blurRad="469900" dist="342900" dir="5400000" sy="-20000" rotWithShape="0">
                    <a:prstClr val="black">
                      <a:alpha val="66000"/>
                    </a:prstClr>
                  </a:outerShdw>
                </a:effectLst>
                <a:latin typeface="+mj-lt"/>
                <a:ea typeface="+mj-ea"/>
                <a:cs typeface="+mj-cs"/>
              </a:rPr>
              <a:t>Enunciado	</a:t>
            </a:r>
          </a:p>
        </p:txBody>
      </p:sp>
      <p:grpSp>
        <p:nvGrpSpPr>
          <p:cNvPr id="29" name="Group 28">
            <a:extLst>
              <a:ext uri="{FF2B5EF4-FFF2-40B4-BE49-F238E27FC236}">
                <a16:creationId xmlns:a16="http://schemas.microsoft.com/office/drawing/2014/main" id="{C9888C69-11CC-40BA-BABF-F9B7E11C915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40080" y="640080"/>
            <a:ext cx="1128382" cy="847206"/>
            <a:chOff x="5307830" y="325570"/>
            <a:chExt cx="1128382" cy="847206"/>
          </a:xfrm>
        </p:grpSpPr>
        <p:sp>
          <p:nvSpPr>
            <p:cNvPr id="30" name="Freeform 5">
              <a:extLst>
                <a:ext uri="{FF2B5EF4-FFF2-40B4-BE49-F238E27FC236}">
                  <a16:creationId xmlns:a16="http://schemas.microsoft.com/office/drawing/2014/main" id="{737D08C8-52AD-4B7E-A217-E28E1AF008C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307830" y="577396"/>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sp>
          <p:nvSpPr>
            <p:cNvPr id="31" name="Freeform 5">
              <a:extLst>
                <a:ext uri="{FF2B5EF4-FFF2-40B4-BE49-F238E27FC236}">
                  <a16:creationId xmlns:a16="http://schemas.microsoft.com/office/drawing/2014/main" id="{0ED11528-93DA-433F-9B3C-21106EFDBB6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85720" y="325570"/>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grpSp>
      <p:sp>
        <p:nvSpPr>
          <p:cNvPr id="3" name="Marcador de contenido 2">
            <a:extLst>
              <a:ext uri="{FF2B5EF4-FFF2-40B4-BE49-F238E27FC236}">
                <a16:creationId xmlns:a16="http://schemas.microsoft.com/office/drawing/2014/main" id="{FE88EE70-A0D8-448A-BD6D-A5104B31F235}"/>
              </a:ext>
            </a:extLst>
          </p:cNvPr>
          <p:cNvSpPr>
            <a:spLocks noGrp="1"/>
          </p:cNvSpPr>
          <p:nvPr>
            <p:ph idx="1"/>
          </p:nvPr>
        </p:nvSpPr>
        <p:spPr>
          <a:xfrm>
            <a:off x="767290" y="3428999"/>
            <a:ext cx="4075054" cy="2741213"/>
          </a:xfrm>
        </p:spPr>
        <p:txBody>
          <a:bodyPr vert="horz" lIns="91440" tIns="45720" rIns="91440" bIns="45720" rtlCol="0" anchor="t">
            <a:normAutofit/>
          </a:bodyPr>
          <a:lstStyle/>
          <a:p>
            <a:pPr marL="0" indent="0">
              <a:buNone/>
            </a:pPr>
            <a:r>
              <a:rPr lang="en-US" sz="2000" kern="1200">
                <a:solidFill>
                  <a:schemeClr val="bg1"/>
                </a:solidFill>
                <a:latin typeface="+mn-lt"/>
                <a:ea typeface="+mn-ea"/>
                <a:cs typeface="+mn-cs"/>
              </a:rPr>
              <a:t>Supongamos que la demanda de cierto producto esta dada por la siguiente distribución: </a:t>
            </a:r>
          </a:p>
        </p:txBody>
      </p:sp>
      <p:pic>
        <p:nvPicPr>
          <p:cNvPr id="4" name="Imagen 3">
            <a:extLst>
              <a:ext uri="{FF2B5EF4-FFF2-40B4-BE49-F238E27FC236}">
                <a16:creationId xmlns:a16="http://schemas.microsoft.com/office/drawing/2014/main" id="{F218BA9F-7FB7-42EB-B196-8F95D98146E8}"/>
              </a:ext>
            </a:extLst>
          </p:cNvPr>
          <p:cNvPicPr/>
          <p:nvPr/>
        </p:nvPicPr>
        <p:blipFill>
          <a:blip r:embed="rId2"/>
          <a:stretch>
            <a:fillRect/>
          </a:stretch>
        </p:blipFill>
        <p:spPr>
          <a:xfrm>
            <a:off x="6690612" y="1538608"/>
            <a:ext cx="4957807" cy="3780327"/>
          </a:xfrm>
          <a:prstGeom prst="rect">
            <a:avLst/>
          </a:prstGeom>
        </p:spPr>
      </p:pic>
    </p:spTree>
    <p:extLst>
      <p:ext uri="{BB962C8B-B14F-4D97-AF65-F5344CB8AC3E}">
        <p14:creationId xmlns:p14="http://schemas.microsoft.com/office/powerpoint/2010/main" val="18708746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0" name="Rectangle 39">
            <a:extLst>
              <a:ext uri="{FF2B5EF4-FFF2-40B4-BE49-F238E27FC236}">
                <a16:creationId xmlns:a16="http://schemas.microsoft.com/office/drawing/2014/main" id="{33CD251C-A887-4D2F-925B-FC09719853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3B2069EE-A08E-44F0-B3F9-3CF8CC2DCA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126740" cy="6857542"/>
          </a:xfrm>
          <a:custGeom>
            <a:avLst/>
            <a:gdLst>
              <a:gd name="connsiteX0" fmla="*/ 0 w 6126740"/>
              <a:gd name="connsiteY0" fmla="*/ 0 h 6857542"/>
              <a:gd name="connsiteX1" fmla="*/ 4980067 w 6126740"/>
              <a:gd name="connsiteY1" fmla="*/ 0 h 6857542"/>
              <a:gd name="connsiteX2" fmla="*/ 4992714 w 6126740"/>
              <a:gd name="connsiteY2" fmla="*/ 31774 h 6857542"/>
              <a:gd name="connsiteX3" fmla="*/ 6047722 w 6126740"/>
              <a:gd name="connsiteY3" fmla="*/ 2682457 h 6857542"/>
              <a:gd name="connsiteX4" fmla="*/ 6047722 w 6126740"/>
              <a:gd name="connsiteY4" fmla="*/ 3752208 h 6857542"/>
              <a:gd name="connsiteX5" fmla="*/ 4890218 w 6126740"/>
              <a:gd name="connsiteY5" fmla="*/ 6660411 h 6857542"/>
              <a:gd name="connsiteX6" fmla="*/ 4811756 w 6126740"/>
              <a:gd name="connsiteY6" fmla="*/ 6857542 h 6857542"/>
              <a:gd name="connsiteX7" fmla="*/ 0 w 6126740"/>
              <a:gd name="connsiteY7" fmla="*/ 6857542 h 685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26740" h="6857542">
                <a:moveTo>
                  <a:pt x="0" y="0"/>
                </a:moveTo>
                <a:lnTo>
                  <a:pt x="4980067" y="0"/>
                </a:lnTo>
                <a:lnTo>
                  <a:pt x="4992714" y="31774"/>
                </a:lnTo>
                <a:cubicBezTo>
                  <a:pt x="6047722" y="2682457"/>
                  <a:pt x="6047722" y="2682457"/>
                  <a:pt x="6047722" y="2682457"/>
                </a:cubicBezTo>
                <a:cubicBezTo>
                  <a:pt x="6153080" y="2988100"/>
                  <a:pt x="6153080" y="3446565"/>
                  <a:pt x="6047722" y="3752208"/>
                </a:cubicBezTo>
                <a:cubicBezTo>
                  <a:pt x="5563735" y="4968215"/>
                  <a:pt x="5185620" y="5918220"/>
                  <a:pt x="4890218" y="6660411"/>
                </a:cubicBezTo>
                <a:lnTo>
                  <a:pt x="4811756" y="6857542"/>
                </a:lnTo>
                <a:lnTo>
                  <a:pt x="0" y="6857542"/>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ítulo 1">
            <a:extLst>
              <a:ext uri="{FF2B5EF4-FFF2-40B4-BE49-F238E27FC236}">
                <a16:creationId xmlns:a16="http://schemas.microsoft.com/office/drawing/2014/main" id="{A7BAFE96-48CB-489B-99FB-C2576FABFFBB}"/>
              </a:ext>
            </a:extLst>
          </p:cNvPr>
          <p:cNvSpPr>
            <a:spLocks noGrp="1"/>
          </p:cNvSpPr>
          <p:nvPr>
            <p:ph type="title"/>
          </p:nvPr>
        </p:nvSpPr>
        <p:spPr>
          <a:xfrm>
            <a:off x="767290" y="1030286"/>
            <a:ext cx="4153626" cy="2174091"/>
          </a:xfrm>
        </p:spPr>
        <p:txBody>
          <a:bodyPr anchor="b">
            <a:normAutofit/>
          </a:bodyPr>
          <a:lstStyle/>
          <a:p>
            <a:r>
              <a:rPr lang="es-419" sz="4800">
                <a:solidFill>
                  <a:schemeClr val="bg1"/>
                </a:solidFill>
              </a:rPr>
              <a:t>Enunciado </a:t>
            </a:r>
          </a:p>
        </p:txBody>
      </p:sp>
      <p:grpSp>
        <p:nvGrpSpPr>
          <p:cNvPr id="44" name="Group 43">
            <a:extLst>
              <a:ext uri="{FF2B5EF4-FFF2-40B4-BE49-F238E27FC236}">
                <a16:creationId xmlns:a16="http://schemas.microsoft.com/office/drawing/2014/main" id="{C9888C69-11CC-40BA-BABF-F9B7E11C915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40080" y="640080"/>
            <a:ext cx="1128382" cy="847206"/>
            <a:chOff x="5307830" y="325570"/>
            <a:chExt cx="1128382" cy="847206"/>
          </a:xfrm>
        </p:grpSpPr>
        <p:sp>
          <p:nvSpPr>
            <p:cNvPr id="45" name="Freeform 5">
              <a:extLst>
                <a:ext uri="{FF2B5EF4-FFF2-40B4-BE49-F238E27FC236}">
                  <a16:creationId xmlns:a16="http://schemas.microsoft.com/office/drawing/2014/main" id="{737D08C8-52AD-4B7E-A217-E28E1AF008C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307830" y="577396"/>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sp>
          <p:nvSpPr>
            <p:cNvPr id="46" name="Freeform 5">
              <a:extLst>
                <a:ext uri="{FF2B5EF4-FFF2-40B4-BE49-F238E27FC236}">
                  <a16:creationId xmlns:a16="http://schemas.microsoft.com/office/drawing/2014/main" id="{0ED11528-93DA-433F-9B3C-21106EFDBB6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85720" y="325570"/>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grpSp>
      <p:sp>
        <p:nvSpPr>
          <p:cNvPr id="3" name="Marcador de contenido 2">
            <a:extLst>
              <a:ext uri="{FF2B5EF4-FFF2-40B4-BE49-F238E27FC236}">
                <a16:creationId xmlns:a16="http://schemas.microsoft.com/office/drawing/2014/main" id="{8402DD8D-D5DD-472A-B28E-D05E90DE515D}"/>
              </a:ext>
            </a:extLst>
          </p:cNvPr>
          <p:cNvSpPr>
            <a:spLocks noGrp="1"/>
          </p:cNvSpPr>
          <p:nvPr>
            <p:ph idx="1"/>
          </p:nvPr>
        </p:nvSpPr>
        <p:spPr>
          <a:xfrm>
            <a:off x="767290" y="3428999"/>
            <a:ext cx="4075054" cy="2741213"/>
          </a:xfrm>
        </p:spPr>
        <p:txBody>
          <a:bodyPr anchor="t">
            <a:normAutofit/>
          </a:bodyPr>
          <a:lstStyle/>
          <a:p>
            <a:pPr marL="0" indent="0">
              <a:buNone/>
            </a:pPr>
            <a:r>
              <a:rPr lang="es-419" sz="2000">
                <a:solidFill>
                  <a:schemeClr val="bg1"/>
                </a:solidFill>
              </a:rPr>
              <a:t>Esta misma demanda la podemos ver en la siguiente tabla: </a:t>
            </a:r>
          </a:p>
          <a:p>
            <a:pPr marL="0" indent="0">
              <a:buNone/>
            </a:pPr>
            <a:endParaRPr lang="es-419" sz="2000">
              <a:solidFill>
                <a:schemeClr val="bg1"/>
              </a:solidFill>
            </a:endParaRPr>
          </a:p>
        </p:txBody>
      </p:sp>
      <p:graphicFrame>
        <p:nvGraphicFramePr>
          <p:cNvPr id="4" name="Tabla 3">
            <a:extLst>
              <a:ext uri="{FF2B5EF4-FFF2-40B4-BE49-F238E27FC236}">
                <a16:creationId xmlns:a16="http://schemas.microsoft.com/office/drawing/2014/main" id="{4AE70CE9-5DDC-4287-AD75-0098263B94E8}"/>
              </a:ext>
            </a:extLst>
          </p:cNvPr>
          <p:cNvGraphicFramePr>
            <a:graphicFrameLocks noGrp="1"/>
          </p:cNvGraphicFramePr>
          <p:nvPr>
            <p:extLst>
              <p:ext uri="{D42A27DB-BD31-4B8C-83A1-F6EECF244321}">
                <p14:modId xmlns:p14="http://schemas.microsoft.com/office/powerpoint/2010/main" val="3613786294"/>
              </p:ext>
            </p:extLst>
          </p:nvPr>
        </p:nvGraphicFramePr>
        <p:xfrm>
          <a:off x="6810789" y="1538608"/>
          <a:ext cx="4717455" cy="3780328"/>
        </p:xfrm>
        <a:graphic>
          <a:graphicData uri="http://schemas.openxmlformats.org/drawingml/2006/table">
            <a:tbl>
              <a:tblPr firstRow="1" firstCol="1" bandRow="1">
                <a:tableStyleId>{8799B23B-EC83-4686-B30A-512413B5E67A}</a:tableStyleId>
              </a:tblPr>
              <a:tblGrid>
                <a:gridCol w="970840">
                  <a:extLst>
                    <a:ext uri="{9D8B030D-6E8A-4147-A177-3AD203B41FA5}">
                      <a16:colId xmlns:a16="http://schemas.microsoft.com/office/drawing/2014/main" val="1684928750"/>
                    </a:ext>
                  </a:extLst>
                </a:gridCol>
                <a:gridCol w="970841">
                  <a:extLst>
                    <a:ext uri="{9D8B030D-6E8A-4147-A177-3AD203B41FA5}">
                      <a16:colId xmlns:a16="http://schemas.microsoft.com/office/drawing/2014/main" val="1426095289"/>
                    </a:ext>
                  </a:extLst>
                </a:gridCol>
                <a:gridCol w="2775774">
                  <a:extLst>
                    <a:ext uri="{9D8B030D-6E8A-4147-A177-3AD203B41FA5}">
                      <a16:colId xmlns:a16="http://schemas.microsoft.com/office/drawing/2014/main" val="1428391349"/>
                    </a:ext>
                  </a:extLst>
                </a:gridCol>
              </a:tblGrid>
              <a:tr h="472541">
                <a:tc gridSpan="3">
                  <a:txBody>
                    <a:bodyPr/>
                    <a:lstStyle/>
                    <a:p>
                      <a:pPr marL="0" marR="0" algn="ctr">
                        <a:lnSpc>
                          <a:spcPct val="107000"/>
                        </a:lnSpc>
                        <a:spcBef>
                          <a:spcPts val="0"/>
                        </a:spcBef>
                        <a:spcAft>
                          <a:spcPts val="0"/>
                        </a:spcAft>
                      </a:pPr>
                      <a:r>
                        <a:rPr lang="es-419" sz="2900">
                          <a:effectLst/>
                        </a:rPr>
                        <a:t>Demanda</a:t>
                      </a:r>
                      <a:endParaRPr lang="en-US" sz="3200">
                        <a:effectLst/>
                        <a:latin typeface="Arial" panose="020B0604020202020204" pitchFamily="34" charset="0"/>
                        <a:ea typeface="Calibri" panose="020F0502020204030204" pitchFamily="34" charset="0"/>
                        <a:cs typeface="Times New Roman" panose="02020603050405020304" pitchFamily="18" charset="0"/>
                      </a:endParaRPr>
                    </a:p>
                  </a:txBody>
                  <a:tcPr marL="183273" marR="183273" marT="0" marB="0"/>
                </a:tc>
                <a:tc hMerge="1">
                  <a:txBody>
                    <a:bodyPr/>
                    <a:lstStyle/>
                    <a:p>
                      <a:endParaRPr lang="es-419"/>
                    </a:p>
                  </a:txBody>
                  <a:tcPr/>
                </a:tc>
                <a:tc hMerge="1">
                  <a:txBody>
                    <a:bodyPr/>
                    <a:lstStyle/>
                    <a:p>
                      <a:endParaRPr lang="es-419"/>
                    </a:p>
                  </a:txBody>
                  <a:tcPr/>
                </a:tc>
                <a:extLst>
                  <a:ext uri="{0D108BD9-81ED-4DB2-BD59-A6C34878D82A}">
                    <a16:rowId xmlns:a16="http://schemas.microsoft.com/office/drawing/2014/main" val="1159877375"/>
                  </a:ext>
                </a:extLst>
              </a:tr>
              <a:tr h="472541">
                <a:tc gridSpan="2">
                  <a:txBody>
                    <a:bodyPr/>
                    <a:lstStyle/>
                    <a:p>
                      <a:pPr marL="0" marR="0" algn="ctr">
                        <a:lnSpc>
                          <a:spcPct val="107000"/>
                        </a:lnSpc>
                        <a:spcBef>
                          <a:spcPts val="0"/>
                        </a:spcBef>
                        <a:spcAft>
                          <a:spcPts val="0"/>
                        </a:spcAft>
                      </a:pPr>
                      <a:r>
                        <a:rPr lang="es-419" sz="2900">
                          <a:effectLst/>
                        </a:rPr>
                        <a:t>Intervalo</a:t>
                      </a:r>
                      <a:endParaRPr lang="en-US" sz="3200">
                        <a:effectLst/>
                        <a:latin typeface="Arial" panose="020B0604020202020204" pitchFamily="34" charset="0"/>
                        <a:ea typeface="Calibri" panose="020F0502020204030204" pitchFamily="34" charset="0"/>
                        <a:cs typeface="Times New Roman" panose="02020603050405020304" pitchFamily="18" charset="0"/>
                      </a:endParaRPr>
                    </a:p>
                  </a:txBody>
                  <a:tcPr marL="183273" marR="183273" marT="0" marB="0"/>
                </a:tc>
                <a:tc hMerge="1">
                  <a:txBody>
                    <a:bodyPr/>
                    <a:lstStyle/>
                    <a:p>
                      <a:endParaRPr lang="es-419"/>
                    </a:p>
                  </a:txBody>
                  <a:tcPr/>
                </a:tc>
                <a:tc>
                  <a:txBody>
                    <a:bodyPr/>
                    <a:lstStyle/>
                    <a:p>
                      <a:pPr marL="0" marR="0" algn="ctr">
                        <a:lnSpc>
                          <a:spcPct val="107000"/>
                        </a:lnSpc>
                        <a:spcBef>
                          <a:spcPts val="0"/>
                        </a:spcBef>
                        <a:spcAft>
                          <a:spcPts val="0"/>
                        </a:spcAft>
                      </a:pPr>
                      <a:r>
                        <a:rPr lang="es-419" sz="2900">
                          <a:effectLst/>
                        </a:rPr>
                        <a:t>Demanda/Dia</a:t>
                      </a:r>
                      <a:endParaRPr lang="en-US" sz="3200">
                        <a:effectLst/>
                        <a:latin typeface="Arial" panose="020B0604020202020204" pitchFamily="34" charset="0"/>
                        <a:ea typeface="Calibri" panose="020F0502020204030204" pitchFamily="34" charset="0"/>
                        <a:cs typeface="Times New Roman" panose="02020603050405020304" pitchFamily="18" charset="0"/>
                      </a:endParaRPr>
                    </a:p>
                  </a:txBody>
                  <a:tcPr marL="183273" marR="183273" marT="0" marB="0"/>
                </a:tc>
                <a:extLst>
                  <a:ext uri="{0D108BD9-81ED-4DB2-BD59-A6C34878D82A}">
                    <a16:rowId xmlns:a16="http://schemas.microsoft.com/office/drawing/2014/main" val="522623193"/>
                  </a:ext>
                </a:extLst>
              </a:tr>
              <a:tr h="472541">
                <a:tc>
                  <a:txBody>
                    <a:bodyPr/>
                    <a:lstStyle/>
                    <a:p>
                      <a:pPr marL="0" marR="0" algn="r">
                        <a:lnSpc>
                          <a:spcPct val="107000"/>
                        </a:lnSpc>
                        <a:spcBef>
                          <a:spcPts val="0"/>
                        </a:spcBef>
                        <a:spcAft>
                          <a:spcPts val="0"/>
                        </a:spcAft>
                      </a:pPr>
                      <a:r>
                        <a:rPr lang="es-419" sz="2900">
                          <a:effectLst/>
                        </a:rPr>
                        <a:t>0</a:t>
                      </a:r>
                      <a:endParaRPr lang="en-US" sz="3200">
                        <a:effectLst/>
                        <a:latin typeface="Arial" panose="020B0604020202020204" pitchFamily="34" charset="0"/>
                        <a:ea typeface="Calibri" panose="020F0502020204030204" pitchFamily="34" charset="0"/>
                        <a:cs typeface="Times New Roman" panose="02020603050405020304" pitchFamily="18" charset="0"/>
                      </a:endParaRPr>
                    </a:p>
                  </a:txBody>
                  <a:tcPr marL="183273" marR="183273" marT="0" marB="0"/>
                </a:tc>
                <a:tc>
                  <a:txBody>
                    <a:bodyPr/>
                    <a:lstStyle/>
                    <a:p>
                      <a:pPr marL="0" marR="0">
                        <a:lnSpc>
                          <a:spcPct val="107000"/>
                        </a:lnSpc>
                        <a:spcBef>
                          <a:spcPts val="0"/>
                        </a:spcBef>
                        <a:spcAft>
                          <a:spcPts val="0"/>
                        </a:spcAft>
                      </a:pPr>
                      <a:r>
                        <a:rPr lang="es-419" sz="2900">
                          <a:effectLst/>
                        </a:rPr>
                        <a:t>4</a:t>
                      </a:r>
                      <a:endParaRPr lang="en-US" sz="3200">
                        <a:effectLst/>
                        <a:latin typeface="Arial" panose="020B0604020202020204" pitchFamily="34" charset="0"/>
                        <a:ea typeface="Calibri" panose="020F0502020204030204" pitchFamily="34" charset="0"/>
                        <a:cs typeface="Times New Roman" panose="02020603050405020304" pitchFamily="18" charset="0"/>
                      </a:endParaRPr>
                    </a:p>
                  </a:txBody>
                  <a:tcPr marL="183273" marR="183273" marT="0" marB="0"/>
                </a:tc>
                <a:tc>
                  <a:txBody>
                    <a:bodyPr/>
                    <a:lstStyle/>
                    <a:p>
                      <a:pPr marL="0" marR="0" algn="ctr">
                        <a:lnSpc>
                          <a:spcPct val="107000"/>
                        </a:lnSpc>
                        <a:spcBef>
                          <a:spcPts val="0"/>
                        </a:spcBef>
                        <a:spcAft>
                          <a:spcPts val="0"/>
                        </a:spcAft>
                      </a:pPr>
                      <a:r>
                        <a:rPr lang="es-419" sz="2900">
                          <a:effectLst/>
                        </a:rPr>
                        <a:t>0</a:t>
                      </a:r>
                      <a:endParaRPr lang="en-US" sz="3200">
                        <a:effectLst/>
                        <a:latin typeface="Arial" panose="020B0604020202020204" pitchFamily="34" charset="0"/>
                        <a:ea typeface="Calibri" panose="020F0502020204030204" pitchFamily="34" charset="0"/>
                        <a:cs typeface="Times New Roman" panose="02020603050405020304" pitchFamily="18" charset="0"/>
                      </a:endParaRPr>
                    </a:p>
                  </a:txBody>
                  <a:tcPr marL="183273" marR="183273" marT="0" marB="0"/>
                </a:tc>
                <a:extLst>
                  <a:ext uri="{0D108BD9-81ED-4DB2-BD59-A6C34878D82A}">
                    <a16:rowId xmlns:a16="http://schemas.microsoft.com/office/drawing/2014/main" val="1236607"/>
                  </a:ext>
                </a:extLst>
              </a:tr>
              <a:tr h="472541">
                <a:tc>
                  <a:txBody>
                    <a:bodyPr/>
                    <a:lstStyle/>
                    <a:p>
                      <a:pPr marL="0" marR="0" algn="r">
                        <a:lnSpc>
                          <a:spcPct val="107000"/>
                        </a:lnSpc>
                        <a:spcBef>
                          <a:spcPts val="0"/>
                        </a:spcBef>
                        <a:spcAft>
                          <a:spcPts val="0"/>
                        </a:spcAft>
                      </a:pPr>
                      <a:r>
                        <a:rPr lang="es-419" sz="2900">
                          <a:effectLst/>
                        </a:rPr>
                        <a:t>5</a:t>
                      </a:r>
                      <a:endParaRPr lang="en-US" sz="3200">
                        <a:effectLst/>
                        <a:latin typeface="Arial" panose="020B0604020202020204" pitchFamily="34" charset="0"/>
                        <a:ea typeface="Calibri" panose="020F0502020204030204" pitchFamily="34" charset="0"/>
                        <a:cs typeface="Times New Roman" panose="02020603050405020304" pitchFamily="18" charset="0"/>
                      </a:endParaRPr>
                    </a:p>
                  </a:txBody>
                  <a:tcPr marL="183273" marR="183273" marT="0" marB="0"/>
                </a:tc>
                <a:tc>
                  <a:txBody>
                    <a:bodyPr/>
                    <a:lstStyle/>
                    <a:p>
                      <a:pPr marL="0" marR="0">
                        <a:lnSpc>
                          <a:spcPct val="107000"/>
                        </a:lnSpc>
                        <a:spcBef>
                          <a:spcPts val="0"/>
                        </a:spcBef>
                        <a:spcAft>
                          <a:spcPts val="0"/>
                        </a:spcAft>
                      </a:pPr>
                      <a:r>
                        <a:rPr lang="es-419" sz="2900">
                          <a:effectLst/>
                        </a:rPr>
                        <a:t>14</a:t>
                      </a:r>
                      <a:endParaRPr lang="en-US" sz="3200">
                        <a:effectLst/>
                        <a:latin typeface="Arial" panose="020B0604020202020204" pitchFamily="34" charset="0"/>
                        <a:ea typeface="Calibri" panose="020F0502020204030204" pitchFamily="34" charset="0"/>
                        <a:cs typeface="Times New Roman" panose="02020603050405020304" pitchFamily="18" charset="0"/>
                      </a:endParaRPr>
                    </a:p>
                  </a:txBody>
                  <a:tcPr marL="183273" marR="183273" marT="0" marB="0"/>
                </a:tc>
                <a:tc>
                  <a:txBody>
                    <a:bodyPr/>
                    <a:lstStyle/>
                    <a:p>
                      <a:pPr marL="0" marR="0" algn="ctr">
                        <a:lnSpc>
                          <a:spcPct val="107000"/>
                        </a:lnSpc>
                        <a:spcBef>
                          <a:spcPts val="0"/>
                        </a:spcBef>
                        <a:spcAft>
                          <a:spcPts val="0"/>
                        </a:spcAft>
                      </a:pPr>
                      <a:r>
                        <a:rPr lang="es-419" sz="2900">
                          <a:effectLst/>
                        </a:rPr>
                        <a:t>1</a:t>
                      </a:r>
                      <a:endParaRPr lang="en-US" sz="3200">
                        <a:effectLst/>
                        <a:latin typeface="Arial" panose="020B0604020202020204" pitchFamily="34" charset="0"/>
                        <a:ea typeface="Calibri" panose="020F0502020204030204" pitchFamily="34" charset="0"/>
                        <a:cs typeface="Times New Roman" panose="02020603050405020304" pitchFamily="18" charset="0"/>
                      </a:endParaRPr>
                    </a:p>
                  </a:txBody>
                  <a:tcPr marL="183273" marR="183273" marT="0" marB="0"/>
                </a:tc>
                <a:extLst>
                  <a:ext uri="{0D108BD9-81ED-4DB2-BD59-A6C34878D82A}">
                    <a16:rowId xmlns:a16="http://schemas.microsoft.com/office/drawing/2014/main" val="1942869505"/>
                  </a:ext>
                </a:extLst>
              </a:tr>
              <a:tr h="472541">
                <a:tc>
                  <a:txBody>
                    <a:bodyPr/>
                    <a:lstStyle/>
                    <a:p>
                      <a:pPr marL="0" marR="0" algn="r">
                        <a:lnSpc>
                          <a:spcPct val="107000"/>
                        </a:lnSpc>
                        <a:spcBef>
                          <a:spcPts val="0"/>
                        </a:spcBef>
                        <a:spcAft>
                          <a:spcPts val="0"/>
                        </a:spcAft>
                      </a:pPr>
                      <a:r>
                        <a:rPr lang="es-419" sz="2900">
                          <a:effectLst/>
                        </a:rPr>
                        <a:t>15</a:t>
                      </a:r>
                      <a:endParaRPr lang="en-US" sz="3200">
                        <a:effectLst/>
                        <a:latin typeface="Arial" panose="020B0604020202020204" pitchFamily="34" charset="0"/>
                        <a:ea typeface="Calibri" panose="020F0502020204030204" pitchFamily="34" charset="0"/>
                        <a:cs typeface="Times New Roman" panose="02020603050405020304" pitchFamily="18" charset="0"/>
                      </a:endParaRPr>
                    </a:p>
                  </a:txBody>
                  <a:tcPr marL="183273" marR="183273" marT="0" marB="0"/>
                </a:tc>
                <a:tc>
                  <a:txBody>
                    <a:bodyPr/>
                    <a:lstStyle/>
                    <a:p>
                      <a:pPr marL="0" marR="0">
                        <a:lnSpc>
                          <a:spcPct val="107000"/>
                        </a:lnSpc>
                        <a:spcBef>
                          <a:spcPts val="0"/>
                        </a:spcBef>
                        <a:spcAft>
                          <a:spcPts val="0"/>
                        </a:spcAft>
                      </a:pPr>
                      <a:r>
                        <a:rPr lang="es-419" sz="2900">
                          <a:effectLst/>
                        </a:rPr>
                        <a:t>29</a:t>
                      </a:r>
                      <a:endParaRPr lang="en-US" sz="3200">
                        <a:effectLst/>
                        <a:latin typeface="Arial" panose="020B0604020202020204" pitchFamily="34" charset="0"/>
                        <a:ea typeface="Calibri" panose="020F0502020204030204" pitchFamily="34" charset="0"/>
                        <a:cs typeface="Times New Roman" panose="02020603050405020304" pitchFamily="18" charset="0"/>
                      </a:endParaRPr>
                    </a:p>
                  </a:txBody>
                  <a:tcPr marL="183273" marR="183273" marT="0" marB="0"/>
                </a:tc>
                <a:tc>
                  <a:txBody>
                    <a:bodyPr/>
                    <a:lstStyle/>
                    <a:p>
                      <a:pPr marL="0" marR="0" algn="ctr">
                        <a:lnSpc>
                          <a:spcPct val="107000"/>
                        </a:lnSpc>
                        <a:spcBef>
                          <a:spcPts val="0"/>
                        </a:spcBef>
                        <a:spcAft>
                          <a:spcPts val="0"/>
                        </a:spcAft>
                      </a:pPr>
                      <a:r>
                        <a:rPr lang="es-419" sz="2900">
                          <a:effectLst/>
                        </a:rPr>
                        <a:t>2</a:t>
                      </a:r>
                      <a:endParaRPr lang="en-US" sz="3200">
                        <a:effectLst/>
                        <a:latin typeface="Arial" panose="020B0604020202020204" pitchFamily="34" charset="0"/>
                        <a:ea typeface="Calibri" panose="020F0502020204030204" pitchFamily="34" charset="0"/>
                        <a:cs typeface="Times New Roman" panose="02020603050405020304" pitchFamily="18" charset="0"/>
                      </a:endParaRPr>
                    </a:p>
                  </a:txBody>
                  <a:tcPr marL="183273" marR="183273" marT="0" marB="0"/>
                </a:tc>
                <a:extLst>
                  <a:ext uri="{0D108BD9-81ED-4DB2-BD59-A6C34878D82A}">
                    <a16:rowId xmlns:a16="http://schemas.microsoft.com/office/drawing/2014/main" val="4294393715"/>
                  </a:ext>
                </a:extLst>
              </a:tr>
              <a:tr h="472541">
                <a:tc>
                  <a:txBody>
                    <a:bodyPr/>
                    <a:lstStyle/>
                    <a:p>
                      <a:pPr marL="0" marR="0" algn="r">
                        <a:lnSpc>
                          <a:spcPct val="107000"/>
                        </a:lnSpc>
                        <a:spcBef>
                          <a:spcPts val="0"/>
                        </a:spcBef>
                        <a:spcAft>
                          <a:spcPts val="0"/>
                        </a:spcAft>
                      </a:pPr>
                      <a:r>
                        <a:rPr lang="es-419" sz="2900">
                          <a:effectLst/>
                        </a:rPr>
                        <a:t>30</a:t>
                      </a:r>
                      <a:endParaRPr lang="en-US" sz="3200">
                        <a:effectLst/>
                        <a:latin typeface="Arial" panose="020B0604020202020204" pitchFamily="34" charset="0"/>
                        <a:ea typeface="Calibri" panose="020F0502020204030204" pitchFamily="34" charset="0"/>
                        <a:cs typeface="Times New Roman" panose="02020603050405020304" pitchFamily="18" charset="0"/>
                      </a:endParaRPr>
                    </a:p>
                  </a:txBody>
                  <a:tcPr marL="183273" marR="183273" marT="0" marB="0"/>
                </a:tc>
                <a:tc>
                  <a:txBody>
                    <a:bodyPr/>
                    <a:lstStyle/>
                    <a:p>
                      <a:pPr marL="0" marR="0">
                        <a:lnSpc>
                          <a:spcPct val="107000"/>
                        </a:lnSpc>
                        <a:spcBef>
                          <a:spcPts val="0"/>
                        </a:spcBef>
                        <a:spcAft>
                          <a:spcPts val="0"/>
                        </a:spcAft>
                      </a:pPr>
                      <a:r>
                        <a:rPr lang="es-419" sz="2900">
                          <a:effectLst/>
                        </a:rPr>
                        <a:t>59</a:t>
                      </a:r>
                      <a:endParaRPr lang="en-US" sz="3200">
                        <a:effectLst/>
                        <a:latin typeface="Arial" panose="020B0604020202020204" pitchFamily="34" charset="0"/>
                        <a:ea typeface="Calibri" panose="020F0502020204030204" pitchFamily="34" charset="0"/>
                        <a:cs typeface="Times New Roman" panose="02020603050405020304" pitchFamily="18" charset="0"/>
                      </a:endParaRPr>
                    </a:p>
                  </a:txBody>
                  <a:tcPr marL="183273" marR="183273" marT="0" marB="0"/>
                </a:tc>
                <a:tc>
                  <a:txBody>
                    <a:bodyPr/>
                    <a:lstStyle/>
                    <a:p>
                      <a:pPr marL="0" marR="0" algn="ctr">
                        <a:lnSpc>
                          <a:spcPct val="107000"/>
                        </a:lnSpc>
                        <a:spcBef>
                          <a:spcPts val="0"/>
                        </a:spcBef>
                        <a:spcAft>
                          <a:spcPts val="0"/>
                        </a:spcAft>
                      </a:pPr>
                      <a:r>
                        <a:rPr lang="es-419" sz="2900">
                          <a:effectLst/>
                        </a:rPr>
                        <a:t>3</a:t>
                      </a:r>
                      <a:endParaRPr lang="en-US" sz="3200">
                        <a:effectLst/>
                        <a:latin typeface="Arial" panose="020B0604020202020204" pitchFamily="34" charset="0"/>
                        <a:ea typeface="Calibri" panose="020F0502020204030204" pitchFamily="34" charset="0"/>
                        <a:cs typeface="Times New Roman" panose="02020603050405020304" pitchFamily="18" charset="0"/>
                      </a:endParaRPr>
                    </a:p>
                  </a:txBody>
                  <a:tcPr marL="183273" marR="183273" marT="0" marB="0"/>
                </a:tc>
                <a:extLst>
                  <a:ext uri="{0D108BD9-81ED-4DB2-BD59-A6C34878D82A}">
                    <a16:rowId xmlns:a16="http://schemas.microsoft.com/office/drawing/2014/main" val="45859614"/>
                  </a:ext>
                </a:extLst>
              </a:tr>
              <a:tr h="472541">
                <a:tc>
                  <a:txBody>
                    <a:bodyPr/>
                    <a:lstStyle/>
                    <a:p>
                      <a:pPr marL="0" marR="0" algn="r">
                        <a:lnSpc>
                          <a:spcPct val="107000"/>
                        </a:lnSpc>
                        <a:spcBef>
                          <a:spcPts val="0"/>
                        </a:spcBef>
                        <a:spcAft>
                          <a:spcPts val="0"/>
                        </a:spcAft>
                      </a:pPr>
                      <a:r>
                        <a:rPr lang="es-419" sz="2900">
                          <a:effectLst/>
                        </a:rPr>
                        <a:t>60</a:t>
                      </a:r>
                      <a:endParaRPr lang="en-US" sz="3200">
                        <a:effectLst/>
                        <a:latin typeface="Arial" panose="020B0604020202020204" pitchFamily="34" charset="0"/>
                        <a:ea typeface="Calibri" panose="020F0502020204030204" pitchFamily="34" charset="0"/>
                        <a:cs typeface="Times New Roman" panose="02020603050405020304" pitchFamily="18" charset="0"/>
                      </a:endParaRPr>
                    </a:p>
                  </a:txBody>
                  <a:tcPr marL="183273" marR="183273" marT="0" marB="0"/>
                </a:tc>
                <a:tc>
                  <a:txBody>
                    <a:bodyPr/>
                    <a:lstStyle/>
                    <a:p>
                      <a:pPr marL="0" marR="0">
                        <a:lnSpc>
                          <a:spcPct val="107000"/>
                        </a:lnSpc>
                        <a:spcBef>
                          <a:spcPts val="0"/>
                        </a:spcBef>
                        <a:spcAft>
                          <a:spcPts val="0"/>
                        </a:spcAft>
                      </a:pPr>
                      <a:r>
                        <a:rPr lang="es-419" sz="2900">
                          <a:effectLst/>
                        </a:rPr>
                        <a:t>84</a:t>
                      </a:r>
                      <a:endParaRPr lang="en-US" sz="3200">
                        <a:effectLst/>
                        <a:latin typeface="Arial" panose="020B0604020202020204" pitchFamily="34" charset="0"/>
                        <a:ea typeface="Calibri" panose="020F0502020204030204" pitchFamily="34" charset="0"/>
                        <a:cs typeface="Times New Roman" panose="02020603050405020304" pitchFamily="18" charset="0"/>
                      </a:endParaRPr>
                    </a:p>
                  </a:txBody>
                  <a:tcPr marL="183273" marR="183273" marT="0" marB="0"/>
                </a:tc>
                <a:tc>
                  <a:txBody>
                    <a:bodyPr/>
                    <a:lstStyle/>
                    <a:p>
                      <a:pPr marL="0" marR="0" algn="ctr">
                        <a:lnSpc>
                          <a:spcPct val="107000"/>
                        </a:lnSpc>
                        <a:spcBef>
                          <a:spcPts val="0"/>
                        </a:spcBef>
                        <a:spcAft>
                          <a:spcPts val="0"/>
                        </a:spcAft>
                      </a:pPr>
                      <a:r>
                        <a:rPr lang="es-419" sz="2900">
                          <a:effectLst/>
                        </a:rPr>
                        <a:t>4</a:t>
                      </a:r>
                      <a:endParaRPr lang="en-US" sz="3200">
                        <a:effectLst/>
                        <a:latin typeface="Arial" panose="020B0604020202020204" pitchFamily="34" charset="0"/>
                        <a:ea typeface="Calibri" panose="020F0502020204030204" pitchFamily="34" charset="0"/>
                        <a:cs typeface="Times New Roman" panose="02020603050405020304" pitchFamily="18" charset="0"/>
                      </a:endParaRPr>
                    </a:p>
                  </a:txBody>
                  <a:tcPr marL="183273" marR="183273" marT="0" marB="0"/>
                </a:tc>
                <a:extLst>
                  <a:ext uri="{0D108BD9-81ED-4DB2-BD59-A6C34878D82A}">
                    <a16:rowId xmlns:a16="http://schemas.microsoft.com/office/drawing/2014/main" val="3173541046"/>
                  </a:ext>
                </a:extLst>
              </a:tr>
              <a:tr h="472541">
                <a:tc>
                  <a:txBody>
                    <a:bodyPr/>
                    <a:lstStyle/>
                    <a:p>
                      <a:pPr marL="0" marR="0" algn="r">
                        <a:lnSpc>
                          <a:spcPct val="107000"/>
                        </a:lnSpc>
                        <a:spcBef>
                          <a:spcPts val="0"/>
                        </a:spcBef>
                        <a:spcAft>
                          <a:spcPts val="0"/>
                        </a:spcAft>
                      </a:pPr>
                      <a:r>
                        <a:rPr lang="es-419" sz="2900">
                          <a:effectLst/>
                        </a:rPr>
                        <a:t>85</a:t>
                      </a:r>
                      <a:endParaRPr lang="en-US" sz="3200">
                        <a:effectLst/>
                        <a:latin typeface="Arial" panose="020B0604020202020204" pitchFamily="34" charset="0"/>
                        <a:ea typeface="Calibri" panose="020F0502020204030204" pitchFamily="34" charset="0"/>
                        <a:cs typeface="Times New Roman" panose="02020603050405020304" pitchFamily="18" charset="0"/>
                      </a:endParaRPr>
                    </a:p>
                  </a:txBody>
                  <a:tcPr marL="183273" marR="183273" marT="0" marB="0"/>
                </a:tc>
                <a:tc>
                  <a:txBody>
                    <a:bodyPr/>
                    <a:lstStyle/>
                    <a:p>
                      <a:pPr marL="0" marR="0">
                        <a:lnSpc>
                          <a:spcPct val="107000"/>
                        </a:lnSpc>
                        <a:spcBef>
                          <a:spcPts val="0"/>
                        </a:spcBef>
                        <a:spcAft>
                          <a:spcPts val="0"/>
                        </a:spcAft>
                      </a:pPr>
                      <a:r>
                        <a:rPr lang="es-419" sz="2900">
                          <a:effectLst/>
                        </a:rPr>
                        <a:t>99</a:t>
                      </a:r>
                      <a:endParaRPr lang="en-US" sz="3200">
                        <a:effectLst/>
                        <a:latin typeface="Arial" panose="020B0604020202020204" pitchFamily="34" charset="0"/>
                        <a:ea typeface="Calibri" panose="020F0502020204030204" pitchFamily="34" charset="0"/>
                        <a:cs typeface="Times New Roman" panose="02020603050405020304" pitchFamily="18" charset="0"/>
                      </a:endParaRPr>
                    </a:p>
                  </a:txBody>
                  <a:tcPr marL="183273" marR="183273" marT="0" marB="0"/>
                </a:tc>
                <a:tc>
                  <a:txBody>
                    <a:bodyPr/>
                    <a:lstStyle/>
                    <a:p>
                      <a:pPr marL="0" marR="0" algn="ctr">
                        <a:lnSpc>
                          <a:spcPct val="107000"/>
                        </a:lnSpc>
                        <a:spcBef>
                          <a:spcPts val="0"/>
                        </a:spcBef>
                        <a:spcAft>
                          <a:spcPts val="0"/>
                        </a:spcAft>
                      </a:pPr>
                      <a:r>
                        <a:rPr lang="es-419" sz="2900" dirty="0">
                          <a:effectLst/>
                        </a:rPr>
                        <a:t>5</a:t>
                      </a:r>
                      <a:endParaRPr lang="en-US" sz="3200" dirty="0">
                        <a:effectLst/>
                        <a:latin typeface="Arial" panose="020B0604020202020204" pitchFamily="34" charset="0"/>
                        <a:ea typeface="Calibri" panose="020F0502020204030204" pitchFamily="34" charset="0"/>
                        <a:cs typeface="Times New Roman" panose="02020603050405020304" pitchFamily="18" charset="0"/>
                      </a:endParaRPr>
                    </a:p>
                  </a:txBody>
                  <a:tcPr marL="183273" marR="183273" marT="0" marB="0"/>
                </a:tc>
                <a:extLst>
                  <a:ext uri="{0D108BD9-81ED-4DB2-BD59-A6C34878D82A}">
                    <a16:rowId xmlns:a16="http://schemas.microsoft.com/office/drawing/2014/main" val="1266945309"/>
                  </a:ext>
                </a:extLst>
              </a:tr>
            </a:tbl>
          </a:graphicData>
        </a:graphic>
      </p:graphicFrame>
    </p:spTree>
    <p:extLst>
      <p:ext uri="{BB962C8B-B14F-4D97-AF65-F5344CB8AC3E}">
        <p14:creationId xmlns:p14="http://schemas.microsoft.com/office/powerpoint/2010/main" val="28457915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144" name="Rectangle 5143">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22" name="Picture 2">
            <a:extLst>
              <a:ext uri="{FF2B5EF4-FFF2-40B4-BE49-F238E27FC236}">
                <a16:creationId xmlns:a16="http://schemas.microsoft.com/office/drawing/2014/main" id="{4F7498C8-A3DE-4D76-BB78-BD021B976869}"/>
              </a:ext>
            </a:extLst>
          </p:cNvPr>
          <p:cNvPicPr>
            <a:picLocks noChangeAspect="1" noChangeArrowheads="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8335" r="8335"/>
          <a:stretch/>
        </p:blipFill>
        <p:spPr bwMode="auto">
          <a:xfrm>
            <a:off x="3522468" y="10"/>
            <a:ext cx="8669532" cy="6857990"/>
          </a:xfrm>
          <a:prstGeom prst="rect">
            <a:avLst/>
          </a:prstGeom>
          <a:noFill/>
          <a:extLst>
            <a:ext uri="{909E8E84-426E-40DD-AFC4-6F175D3DCCD1}">
              <a14:hiddenFill xmlns:a14="http://schemas.microsoft.com/office/drawing/2010/main">
                <a:solidFill>
                  <a:srgbClr val="FFFFFF"/>
                </a:solidFill>
              </a14:hiddenFill>
            </a:ext>
          </a:extLst>
        </p:spPr>
      </p:pic>
      <p:sp>
        <p:nvSpPr>
          <p:cNvPr id="5146" name="Rectangle 5145">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E3A7A836-FA97-45DE-BF33-85939BB9ADD4}"/>
              </a:ext>
            </a:extLst>
          </p:cNvPr>
          <p:cNvSpPr>
            <a:spLocks noGrp="1"/>
          </p:cNvSpPr>
          <p:nvPr>
            <p:ph type="title"/>
          </p:nvPr>
        </p:nvSpPr>
        <p:spPr>
          <a:xfrm>
            <a:off x="371094" y="1161288"/>
            <a:ext cx="3438144" cy="1124712"/>
          </a:xfrm>
        </p:spPr>
        <p:txBody>
          <a:bodyPr anchor="b">
            <a:normAutofit/>
          </a:bodyPr>
          <a:lstStyle/>
          <a:p>
            <a:r>
              <a:rPr lang="es-419" sz="2800"/>
              <a:t>Enunciado</a:t>
            </a:r>
          </a:p>
        </p:txBody>
      </p:sp>
      <p:sp>
        <p:nvSpPr>
          <p:cNvPr id="5148" name="Rectangle 5147">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150" name="Rectangle 5149">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Marcador de contenido 2">
            <a:extLst>
              <a:ext uri="{FF2B5EF4-FFF2-40B4-BE49-F238E27FC236}">
                <a16:creationId xmlns:a16="http://schemas.microsoft.com/office/drawing/2014/main" id="{865041B2-B364-41BC-B900-3054D7F491B7}"/>
              </a:ext>
            </a:extLst>
          </p:cNvPr>
          <p:cNvSpPr>
            <a:spLocks noGrp="1"/>
          </p:cNvSpPr>
          <p:nvPr>
            <p:ph idx="1"/>
          </p:nvPr>
        </p:nvSpPr>
        <p:spPr>
          <a:xfrm>
            <a:off x="371093" y="2718054"/>
            <a:ext cx="4347863" cy="3259836"/>
          </a:xfrm>
        </p:spPr>
        <p:txBody>
          <a:bodyPr anchor="t">
            <a:normAutofit/>
          </a:bodyPr>
          <a:lstStyle/>
          <a:p>
            <a:pPr marL="0" indent="0">
              <a:buNone/>
            </a:pPr>
            <a:r>
              <a:rPr lang="es-419" sz="2000" dirty="0"/>
              <a:t>Ahora, conociendo como se comporta la demanda de este producto queremos predecir para 10 días cuanta demanda habrá de cierto producto con el fin de poder tomar decisiones sobre nuestro manejo de inventario en los próximos 10 días. </a:t>
            </a:r>
          </a:p>
        </p:txBody>
      </p:sp>
    </p:spTree>
    <p:extLst>
      <p:ext uri="{BB962C8B-B14F-4D97-AF65-F5344CB8AC3E}">
        <p14:creationId xmlns:p14="http://schemas.microsoft.com/office/powerpoint/2010/main" val="1575624438"/>
      </p:ext>
    </p:extLst>
  </p:cSld>
  <p:clrMapOvr>
    <a:overrideClrMapping bg1="dk1" tx1="lt1" bg2="dk2" tx2="lt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0" name="Rectangle 7">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1" name="Oval 9">
            <a:extLst>
              <a:ext uri="{FF2B5EF4-FFF2-40B4-BE49-F238E27FC236}">
                <a16:creationId xmlns:a16="http://schemas.microsoft.com/office/drawing/2014/main" id="{A99050EE-26AF-4253-BD50-F0FCD965A8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0284" y="575361"/>
            <a:ext cx="5707277" cy="5707277"/>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76A54048-2490-4308-B455-8C852F318B74}"/>
              </a:ext>
            </a:extLst>
          </p:cNvPr>
          <p:cNvSpPr>
            <a:spLocks noGrp="1"/>
          </p:cNvSpPr>
          <p:nvPr>
            <p:ph type="title"/>
          </p:nvPr>
        </p:nvSpPr>
        <p:spPr>
          <a:xfrm>
            <a:off x="838200" y="1748452"/>
            <a:ext cx="4974771" cy="3587786"/>
          </a:xfrm>
        </p:spPr>
        <p:txBody>
          <a:bodyPr>
            <a:normAutofit/>
          </a:bodyPr>
          <a:lstStyle/>
          <a:p>
            <a:pPr algn="ctr"/>
            <a:r>
              <a:rPr lang="es-419">
                <a:solidFill>
                  <a:schemeClr val="bg1"/>
                </a:solidFill>
              </a:rPr>
              <a:t>Algoritmo</a:t>
            </a:r>
          </a:p>
        </p:txBody>
      </p:sp>
      <p:grpSp>
        <p:nvGrpSpPr>
          <p:cNvPr id="362" name="Graphic 190">
            <a:extLst>
              <a:ext uri="{FF2B5EF4-FFF2-40B4-BE49-F238E27FC236}">
                <a16:creationId xmlns:a16="http://schemas.microsoft.com/office/drawing/2014/main" id="{00E015F5-1A99-4E40-BC3D-7707802996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93117" y="1193254"/>
            <a:ext cx="1291642" cy="429215"/>
            <a:chOff x="2504802" y="1755501"/>
            <a:chExt cx="1598829" cy="531293"/>
          </a:xfrm>
          <a:solidFill>
            <a:schemeClr val="bg1"/>
          </a:solidFill>
        </p:grpSpPr>
        <p:sp>
          <p:nvSpPr>
            <p:cNvPr id="13" name="Freeform: Shape 12">
              <a:extLst>
                <a:ext uri="{FF2B5EF4-FFF2-40B4-BE49-F238E27FC236}">
                  <a16:creationId xmlns:a16="http://schemas.microsoft.com/office/drawing/2014/main" id="{3FE6F571-2BB7-46DA-A3D9-B32ADDC16A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a:p>
          </p:txBody>
        </p:sp>
        <p:sp>
          <p:nvSpPr>
            <p:cNvPr id="363" name="Freeform: Shape 13">
              <a:extLst>
                <a:ext uri="{FF2B5EF4-FFF2-40B4-BE49-F238E27FC236}">
                  <a16:creationId xmlns:a16="http://schemas.microsoft.com/office/drawing/2014/main" id="{A905CC16-753C-4B9F-B3E2-C456795AED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a:p>
          </p:txBody>
        </p:sp>
      </p:grpSp>
      <p:sp>
        <p:nvSpPr>
          <p:cNvPr id="364" name="Graphic 212">
            <a:extLst>
              <a:ext uri="{FF2B5EF4-FFF2-40B4-BE49-F238E27FC236}">
                <a16:creationId xmlns:a16="http://schemas.microsoft.com/office/drawing/2014/main" id="{D0C78466-EB6E-45A0-99A6-A00789ACD9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97727" y="421588"/>
            <a:ext cx="1291468" cy="1291468"/>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18" name="Graphic 212">
            <a:extLst>
              <a:ext uri="{FF2B5EF4-FFF2-40B4-BE49-F238E27FC236}">
                <a16:creationId xmlns:a16="http://schemas.microsoft.com/office/drawing/2014/main" id="{E99F76E4-5DFD-4DBE-B042-66FBCD118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97727" y="421588"/>
            <a:ext cx="1291468" cy="1291468"/>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grpSp>
        <p:nvGrpSpPr>
          <p:cNvPr id="365" name="Graphic 4">
            <a:extLst>
              <a:ext uri="{FF2B5EF4-FFF2-40B4-BE49-F238E27FC236}">
                <a16:creationId xmlns:a16="http://schemas.microsoft.com/office/drawing/2014/main" id="{5468B3A9-705E-43C3-A742-0619B0D8F2E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680915" y="4748271"/>
            <a:ext cx="1330536" cy="1330521"/>
            <a:chOff x="5734037" y="3067039"/>
            <a:chExt cx="724483" cy="724489"/>
          </a:xfrm>
          <a:solidFill>
            <a:schemeClr val="bg1"/>
          </a:solidFill>
        </p:grpSpPr>
        <p:sp>
          <p:nvSpPr>
            <p:cNvPr id="366" name="Freeform: Shape 20">
              <a:extLst>
                <a:ext uri="{FF2B5EF4-FFF2-40B4-BE49-F238E27FC236}">
                  <a16:creationId xmlns:a16="http://schemas.microsoft.com/office/drawing/2014/main" id="{29D439AD-5D67-497C-B831-D17FC3E59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23F54BF2-C71C-45C5-9408-3B5E011B0F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2BBABE17-DB56-44AB-934B-63C07C79F0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CB483D20-A128-4076-AF54-88646172B8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E5EFA818-FDDA-49E9-B11F-E9DC1854A9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EA1F8728-F8F7-4828-A718-A15E7663EA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8DA1F73F-AA1D-41D7-BAAB-292FD94A3E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D9441DEA-C85E-4B9C-A48D-8437854C4C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15EBAA20-1368-4495-8D7C-820FAD8ECF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0FB92591-626C-4D2B-A3E6-EC8742D67B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D392448D-513F-4528-9D8D-A151982041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61946BAE-1546-4EA4-A108-A799BF5D2C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42A8EC93-6A35-4D37-A8CB-59362BF875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AFC3ECA2-E914-4D83-ABF9-B9FFD96E92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712B1108-9AAC-4F10-A64F-0D6963E518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284CDA0C-B2AB-4791-83B1-C053C061D6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F857BF6B-E0CA-49C0-8827-B44CE8B928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6D7B06A7-ADDF-4F27-B11F-08422FC180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E8B0DA6C-71D7-4FCB-AE4C-035E0ADB50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EB078173-ADFB-480D-91A4-4D71C01098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AAA4027A-C97B-4C9A-B04C-EBE2112200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C06DA92D-C6D0-4C7D-98CF-D9576912E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D6601653-3941-4C9B-BD39-62EECE23AE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2BC4A394-4FFE-4BFE-9A59-2B624E0711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EB4EABA5-FDCF-4F6F-8FF1-6FDFF50580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10F3C940-2320-488A-B24C-AB0A4FB539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F525BA82-37D8-47ED-AFF6-AE57124A4E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C2D78955-C80F-4DA3-83AA-D28A5A6FAD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BC23DAAC-7C06-4012-8CBB-8E3126B68B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60D19F80-DC80-49EC-8EDD-7889092C18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11F50BB3-EA39-4693-BAE1-1101EF0A41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00EFD45B-69A8-47F6-A5BF-779F7EB49F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9E53C464-7272-4EBC-830B-CB29A96988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B6BF10CE-C2AD-487A-9402-8D5C746ECF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1064C7FE-F8EB-47EF-97FA-348A520599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A991C553-06A1-4F26-BBBC-80F7E11E7A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BCE9C081-2191-4C84-956E-F106BB015C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292F6F03-BC34-40C6-8F17-7A169CD72F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A5101B80-7351-4F0F-AB7D-3E40B4D266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0570EE1D-95AC-4660-8E96-7C8A36FEB6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385D9A56-2D15-4E0A-B981-E168F09064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28D0BA2F-9273-4EAA-AD17-C4EFE11403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512CC54E-7976-4DC9-984C-45C2A23A72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C8A3FC72-9FF9-41F6-97E0-45A0FEE94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48918C16-C9B6-40D5-93A0-DB547B644A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A05612C6-4858-4854-A3D3-90CF1E1C75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A8E88D77-C726-4008-849C-DA7361F885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24CFE7CA-C955-4365-90C3-6272CB9A3C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38B43FC8-B81C-490A-A346-4C6235DA8A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214D0221-0C97-4C71-B535-7506956EF8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ED0C44EA-BD25-49A3-9EB8-9D8DED7C19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A3C9CCF2-15CC-4F7D-87F5-7FFEBAC9C2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8AA321D8-1D2C-472C-A2DB-EBB74498DD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724680C1-4BB5-45DB-A558-82514418CF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C94F4CEF-82DD-4CFB-8EE3-4AB115F6A0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4F186C9C-C620-4426-A674-E40F808F66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8929942C-BA3F-40EF-94DD-4A5C22C5B7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D234974B-3555-465B-95A7-1C63CE7386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0E38F9FD-48AC-4C3E-9E75-D1C0B555E0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3AA72E26-5C3D-4231-9042-E00AE43E80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6684433D-3C9E-4C19-A801-D51CF3064F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DADB0C3D-A021-4F40-93B3-76B61334F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41781C18-F408-401D-8A86-99FFBB9895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9D958D9F-E4B0-48B1-ADA4-3053AFB5D9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43EFCD46-F0FB-499C-81B9-3508FE5C8C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2B6A130F-CB85-4BDA-8DDF-8DAAB2F7D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9359DA40-CA94-4B1F-9BE6-C800BEEC77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73304FCD-8DAD-4BC8-A16E-84DDCA07FF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BCB4864C-8F67-4BE7-89CC-664EA25EC5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id="{845F543D-67FC-4640-A2A1-69DA6D0528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DBDB2A9C-60E5-4F7E-BA2B-4DD1595FB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72B10DA2-D88E-4952-BDB5-102E61B4B2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AC5F5BED-3698-4F52-9977-D8CA2DC031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E19CCEBC-AD20-45B2-A751-42B40BB31C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3A978AD9-9A35-4B89-B3BC-61E54AD9EB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77D8C808-AFC9-42DD-B253-0048903791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EECD0BF1-7C64-407E-8306-4C447B1D32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953B0F94-AC35-4CB2-878D-1DC7D68BE9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08EA50C2-BB5F-4368-AA91-67B207C1AB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DE45A7FE-0A45-45F6-8417-EBDA5A12D8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DA8B8DC8-F88C-432E-A8C2-8D13FE874F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D02C5430-233D-49F7-B852-181D2B2F61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76DB286F-9E15-441C-8697-57007B76C1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534DC0EE-15B7-44AE-A7DC-8B5E22688A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4FBE9900-F640-4248-9C4C-EDBE5E00AF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37FF04AF-F86B-49F8-AAB5-DA696591A1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710DCFEA-4572-47A3-A6BE-7B21F5758C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BA42ED8E-CCC8-478F-9EF4-625B633071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146DF8F4-DF09-4E6C-887F-C9269E56A5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7FF3916E-5C82-4956-A88B-81BFAC91B8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7E5CF7AE-ED45-4AB5-9AEB-56FC964BFA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7CFB132C-BEB1-4897-B1A4-97422811F6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4EE49F21-E336-41BC-8256-85A9AB597F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C62510EE-BDCD-4393-9AD7-2D0C9A722D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2420F94B-4F00-4C6C-97E3-BA5B5E6871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E712560A-A110-4132-85D5-21BBBFA8C8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D1E3102B-23D5-43AE-A67D-583AAA52BA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9D5ABE4E-EB80-423C-BBCE-9C1B77D9B0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BEB8CCC5-38F5-4892-A00B-14B645BBDF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8860175F-F7D5-4464-AD61-5B435528FE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E28C20B0-98AA-4A5B-8CE1-236A3F6CAA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8A56719F-13F0-4B75-8C04-DAACD8FD86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B30555DA-285C-4859-83DE-B16FF6DB13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67AF00E9-C8D6-41C4-9703-5468F51639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D07F88BD-A2E8-4F25-BB43-9372C6C9F3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DFAE35DA-8283-4F4B-8C00-FF8EFE39B3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4340DEBE-A255-48E2-B7B2-AE881651CE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FE968FB9-507A-4F2E-B346-15995081B1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4DA99BD8-9C2B-46BF-AA27-ED405540D1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0" name="Freeform: Shape 129">
              <a:extLst>
                <a:ext uri="{FF2B5EF4-FFF2-40B4-BE49-F238E27FC236}">
                  <a16:creationId xmlns:a16="http://schemas.microsoft.com/office/drawing/2014/main" id="{50C84F67-D2C2-48DF-8537-DF99C60240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id="{F5CAEB9A-26A6-4FBF-916B-19FC9B0BFC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id="{E4DEDE1B-4819-4E4B-849E-330D7DF56C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3" name="Freeform: Shape 132">
              <a:extLst>
                <a:ext uri="{FF2B5EF4-FFF2-40B4-BE49-F238E27FC236}">
                  <a16:creationId xmlns:a16="http://schemas.microsoft.com/office/drawing/2014/main" id="{C441B73E-F19C-4313-8F46-F600603B36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014FE805-EF51-4859-A6DF-CF75F9A0F5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624CF2A5-BD9E-4570-8560-063BC70F26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6BEC415C-7946-43B2-9AC8-348B6B5CD0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id="{1B615AD5-3365-43D4-8E16-377A2A2F97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8" name="Freeform: Shape 137">
              <a:extLst>
                <a:ext uri="{FF2B5EF4-FFF2-40B4-BE49-F238E27FC236}">
                  <a16:creationId xmlns:a16="http://schemas.microsoft.com/office/drawing/2014/main" id="{9D184DFD-DD33-491E-90FF-6E4ECA2668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9" name="Freeform: Shape 138">
              <a:extLst>
                <a:ext uri="{FF2B5EF4-FFF2-40B4-BE49-F238E27FC236}">
                  <a16:creationId xmlns:a16="http://schemas.microsoft.com/office/drawing/2014/main" id="{31B62FE1-0262-4B09-ABEA-8AA010137D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20C539C6-FAA9-4EBE-93D9-1F946E1449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8C6EF3FF-09E5-4099-A49B-CA364A6E83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B3C5E06F-8F1E-4771-AAE4-B34B1D6A3D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id="{538D5AE9-76CC-4AE4-B026-656EDCB01B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30F1A9B9-52AB-4527-BD4A-1802F7C960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id="{46A57D78-C020-4EEF-971D-0C8802889A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7666D7A3-5ABF-4EDE-A0C5-F2099B2D86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13BC460A-E0FF-4658-A2FD-A3AF4D51DF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26467CC2-3AB3-4D37-8323-385B7399F7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563A1F58-33CE-4EDF-B902-3F43F69DA2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DDCFAB2F-7E88-4A57-999A-2506A1FE71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571BEB66-3787-441F-BB54-80C05C6F13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641DC095-611E-4979-8664-6C0EB878F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210B9ECF-D859-4919-A9D6-3208548F00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4FBC31D4-7E98-452C-8A87-822DE0432C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E302346C-F328-435B-87ED-447C6F8542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B94F507E-9E94-432E-AE8A-A6CB2C5D05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1FFAC4F0-FD7F-4943-B60E-E276F8B23F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A8A5D871-92FD-43C3-BF94-0B524FA7D3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6A79A241-1665-453E-ADD4-18892D4F85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81EABE18-4189-4E07-93C9-9B76673E3E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B658A0EE-6F09-4EF7-B5E7-F23A556BDA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2" name="Freeform: Shape 161">
              <a:extLst>
                <a:ext uri="{FF2B5EF4-FFF2-40B4-BE49-F238E27FC236}">
                  <a16:creationId xmlns:a16="http://schemas.microsoft.com/office/drawing/2014/main" id="{15EB019C-C95B-4DE3-BD17-DC20F8007A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2948B3ED-79C1-47C8-B712-0BFB5536C3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13387DB9-900B-422D-90F7-C5C7EB5D59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48FDCCF3-E6D6-4CD0-9D47-02FE785C7A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BC14E8F6-33F6-47CE-9A24-EA71D71496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F78CC38F-63FC-4552-B17B-8D79D3C8F8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8" name="Freeform: Shape 167">
              <a:extLst>
                <a:ext uri="{FF2B5EF4-FFF2-40B4-BE49-F238E27FC236}">
                  <a16:creationId xmlns:a16="http://schemas.microsoft.com/office/drawing/2014/main" id="{89042823-A002-49CE-B03D-ED1291DC13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69" name="Freeform: Shape 168">
              <a:extLst>
                <a:ext uri="{FF2B5EF4-FFF2-40B4-BE49-F238E27FC236}">
                  <a16:creationId xmlns:a16="http://schemas.microsoft.com/office/drawing/2014/main" id="{96EFC6CE-198B-489B-B1EE-72CE842628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49FEA23D-54D9-45D7-9325-1E2F638C9C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2DB04EE3-370F-49CE-BCFE-C2999C3CF2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8BCBCC34-797D-41A8-8AD1-7E03E1BBFF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AFF5C1F8-0EDE-4835-89E6-1FCB2EA395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6171D504-6300-457C-AFCC-064DBB3FCC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62ACE739-C8C4-4495-B04C-C3AFC44811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3F4771CD-CDCA-4FFE-8EF5-E42D1781E7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77" name="Freeform: Shape 176">
              <a:extLst>
                <a:ext uri="{FF2B5EF4-FFF2-40B4-BE49-F238E27FC236}">
                  <a16:creationId xmlns:a16="http://schemas.microsoft.com/office/drawing/2014/main" id="{A10C0BFE-A8F9-4E21-9DFD-37A4D26C62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4D8D4EF9-4EF7-4538-A4AE-439F9335EA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9" name="Freeform: Shape 178">
              <a:extLst>
                <a:ext uri="{FF2B5EF4-FFF2-40B4-BE49-F238E27FC236}">
                  <a16:creationId xmlns:a16="http://schemas.microsoft.com/office/drawing/2014/main" id="{7E0500AB-5662-43B9-95C2-2EC80CC54F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984021AD-A6A2-4CDA-A953-72FBA7598B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81" name="Freeform: Shape 180">
              <a:extLst>
                <a:ext uri="{FF2B5EF4-FFF2-40B4-BE49-F238E27FC236}">
                  <a16:creationId xmlns:a16="http://schemas.microsoft.com/office/drawing/2014/main" id="{FD1FBF47-CAC8-4385-9DC7-C9BB6167EA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FBAEE482-005F-4288-8D66-09EA246C45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2C5DCF49-33DE-4AFF-818E-42F59F2804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4" name="Freeform: Shape 183">
              <a:extLst>
                <a:ext uri="{FF2B5EF4-FFF2-40B4-BE49-F238E27FC236}">
                  <a16:creationId xmlns:a16="http://schemas.microsoft.com/office/drawing/2014/main" id="{866903F3-208B-46D5-925B-254DC74291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2550D219-E342-4A38-BB89-575C1EE7A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86" name="Freeform: Shape 185">
              <a:extLst>
                <a:ext uri="{FF2B5EF4-FFF2-40B4-BE49-F238E27FC236}">
                  <a16:creationId xmlns:a16="http://schemas.microsoft.com/office/drawing/2014/main" id="{5B5485FC-95D0-4660-9594-2C9BD3B776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187" name="Freeform: Shape 186">
              <a:extLst>
                <a:ext uri="{FF2B5EF4-FFF2-40B4-BE49-F238E27FC236}">
                  <a16:creationId xmlns:a16="http://schemas.microsoft.com/office/drawing/2014/main" id="{2EA358DA-C7E8-4DF8-B7D6-CC58295655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88" name="Freeform: Shape 187">
              <a:extLst>
                <a:ext uri="{FF2B5EF4-FFF2-40B4-BE49-F238E27FC236}">
                  <a16:creationId xmlns:a16="http://schemas.microsoft.com/office/drawing/2014/main" id="{7990E8BB-4369-4845-8436-A6F3FE1D11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189" name="Freeform: Shape 188">
              <a:extLst>
                <a:ext uri="{FF2B5EF4-FFF2-40B4-BE49-F238E27FC236}">
                  <a16:creationId xmlns:a16="http://schemas.microsoft.com/office/drawing/2014/main" id="{D6C050C5-1951-434B-A7FE-D271E73F82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grpSp>
      <p:grpSp>
        <p:nvGrpSpPr>
          <p:cNvPr id="191" name="Graphic 4">
            <a:extLst>
              <a:ext uri="{FF2B5EF4-FFF2-40B4-BE49-F238E27FC236}">
                <a16:creationId xmlns:a16="http://schemas.microsoft.com/office/drawing/2014/main" id="{773717CC-ECEE-4ABF-BA61-C59F4680177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680915" y="4748271"/>
            <a:ext cx="1330536" cy="1330521"/>
            <a:chOff x="5734037" y="3067039"/>
            <a:chExt cx="724483" cy="724489"/>
          </a:xfrm>
          <a:solidFill>
            <a:schemeClr val="bg1">
              <a:alpha val="60000"/>
            </a:schemeClr>
          </a:solidFill>
        </p:grpSpPr>
        <p:sp>
          <p:nvSpPr>
            <p:cNvPr id="192" name="Freeform: Shape 191">
              <a:extLst>
                <a:ext uri="{FF2B5EF4-FFF2-40B4-BE49-F238E27FC236}">
                  <a16:creationId xmlns:a16="http://schemas.microsoft.com/office/drawing/2014/main" id="{9A4FAE41-62DF-4B8E-BD66-8EC206E0E3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193" name="Freeform: Shape 192">
              <a:extLst>
                <a:ext uri="{FF2B5EF4-FFF2-40B4-BE49-F238E27FC236}">
                  <a16:creationId xmlns:a16="http://schemas.microsoft.com/office/drawing/2014/main" id="{564C7F1F-5546-40DC-A16B-C9A3E45777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94" name="Freeform: Shape 193">
              <a:extLst>
                <a:ext uri="{FF2B5EF4-FFF2-40B4-BE49-F238E27FC236}">
                  <a16:creationId xmlns:a16="http://schemas.microsoft.com/office/drawing/2014/main" id="{45583216-FC24-4B75-9703-DBEC401FF8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95" name="Freeform: Shape 194">
              <a:extLst>
                <a:ext uri="{FF2B5EF4-FFF2-40B4-BE49-F238E27FC236}">
                  <a16:creationId xmlns:a16="http://schemas.microsoft.com/office/drawing/2014/main" id="{2FD0A70D-2E7E-4048-8145-0F45EDBBCE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96" name="Freeform: Shape 195">
              <a:extLst>
                <a:ext uri="{FF2B5EF4-FFF2-40B4-BE49-F238E27FC236}">
                  <a16:creationId xmlns:a16="http://schemas.microsoft.com/office/drawing/2014/main" id="{B703C78E-D176-4455-B7B5-2DB4F418DB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97" name="Freeform: Shape 196">
              <a:extLst>
                <a:ext uri="{FF2B5EF4-FFF2-40B4-BE49-F238E27FC236}">
                  <a16:creationId xmlns:a16="http://schemas.microsoft.com/office/drawing/2014/main" id="{AD23B98E-D1FB-4BD9-BA4A-060BC8266E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98" name="Freeform: Shape 197">
              <a:extLst>
                <a:ext uri="{FF2B5EF4-FFF2-40B4-BE49-F238E27FC236}">
                  <a16:creationId xmlns:a16="http://schemas.microsoft.com/office/drawing/2014/main" id="{C1541992-EEDB-4D6B-BDA9-B66E58A170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99" name="Freeform: Shape 198">
              <a:extLst>
                <a:ext uri="{FF2B5EF4-FFF2-40B4-BE49-F238E27FC236}">
                  <a16:creationId xmlns:a16="http://schemas.microsoft.com/office/drawing/2014/main" id="{08072B3B-B852-4186-ACFE-F614251324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00" name="Freeform: Shape 199">
              <a:extLst>
                <a:ext uri="{FF2B5EF4-FFF2-40B4-BE49-F238E27FC236}">
                  <a16:creationId xmlns:a16="http://schemas.microsoft.com/office/drawing/2014/main" id="{7B5DD2CA-BCBA-4F3E-B472-840067686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1" name="Freeform: Shape 200">
              <a:extLst>
                <a:ext uri="{FF2B5EF4-FFF2-40B4-BE49-F238E27FC236}">
                  <a16:creationId xmlns:a16="http://schemas.microsoft.com/office/drawing/2014/main" id="{C7335DFE-05E4-4D45-B035-1D85E7648E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2" name="Freeform: Shape 201">
              <a:extLst>
                <a:ext uri="{FF2B5EF4-FFF2-40B4-BE49-F238E27FC236}">
                  <a16:creationId xmlns:a16="http://schemas.microsoft.com/office/drawing/2014/main" id="{ADCF9375-A092-491A-960D-A4DBB376C3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3" name="Freeform: Shape 202">
              <a:extLst>
                <a:ext uri="{FF2B5EF4-FFF2-40B4-BE49-F238E27FC236}">
                  <a16:creationId xmlns:a16="http://schemas.microsoft.com/office/drawing/2014/main" id="{95341599-7E99-490F-9AF8-07EAE5C8DB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4" name="Freeform: Shape 203">
              <a:extLst>
                <a:ext uri="{FF2B5EF4-FFF2-40B4-BE49-F238E27FC236}">
                  <a16:creationId xmlns:a16="http://schemas.microsoft.com/office/drawing/2014/main" id="{E1C55EB0-818A-46E6-8D53-5503100290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05" name="Freeform: Shape 204">
              <a:extLst>
                <a:ext uri="{FF2B5EF4-FFF2-40B4-BE49-F238E27FC236}">
                  <a16:creationId xmlns:a16="http://schemas.microsoft.com/office/drawing/2014/main" id="{319B036C-5BD8-4F3B-8935-96D50F410D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6" name="Freeform: Shape 205">
              <a:extLst>
                <a:ext uri="{FF2B5EF4-FFF2-40B4-BE49-F238E27FC236}">
                  <a16:creationId xmlns:a16="http://schemas.microsoft.com/office/drawing/2014/main" id="{A8445880-106C-4DC8-A250-D132F0D6F3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07" name="Freeform: Shape 206">
              <a:extLst>
                <a:ext uri="{FF2B5EF4-FFF2-40B4-BE49-F238E27FC236}">
                  <a16:creationId xmlns:a16="http://schemas.microsoft.com/office/drawing/2014/main" id="{952AA1DD-5DBE-43CD-9B85-63C762692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08" name="Freeform: Shape 207">
              <a:extLst>
                <a:ext uri="{FF2B5EF4-FFF2-40B4-BE49-F238E27FC236}">
                  <a16:creationId xmlns:a16="http://schemas.microsoft.com/office/drawing/2014/main" id="{2A412466-ED73-4944-83CE-224B1769C2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9" name="Freeform: Shape 208">
              <a:extLst>
                <a:ext uri="{FF2B5EF4-FFF2-40B4-BE49-F238E27FC236}">
                  <a16:creationId xmlns:a16="http://schemas.microsoft.com/office/drawing/2014/main" id="{807E195A-10DB-494C-A547-E1D0C6F616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0" name="Freeform: Shape 209">
              <a:extLst>
                <a:ext uri="{FF2B5EF4-FFF2-40B4-BE49-F238E27FC236}">
                  <a16:creationId xmlns:a16="http://schemas.microsoft.com/office/drawing/2014/main" id="{4CD4AECE-734D-4B90-984F-B2ABFA2B6F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1" name="Freeform: Shape 210">
              <a:extLst>
                <a:ext uri="{FF2B5EF4-FFF2-40B4-BE49-F238E27FC236}">
                  <a16:creationId xmlns:a16="http://schemas.microsoft.com/office/drawing/2014/main" id="{2927072E-8001-4AD1-A4C4-2EDBA3BF87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12" name="Freeform: Shape 211">
              <a:extLst>
                <a:ext uri="{FF2B5EF4-FFF2-40B4-BE49-F238E27FC236}">
                  <a16:creationId xmlns:a16="http://schemas.microsoft.com/office/drawing/2014/main" id="{499D6F50-E593-46A3-81D8-73389276B2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3" name="Freeform: Shape 212">
              <a:extLst>
                <a:ext uri="{FF2B5EF4-FFF2-40B4-BE49-F238E27FC236}">
                  <a16:creationId xmlns:a16="http://schemas.microsoft.com/office/drawing/2014/main" id="{7A96E600-84B4-452B-AE40-295FC5807E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14" name="Freeform: Shape 213">
              <a:extLst>
                <a:ext uri="{FF2B5EF4-FFF2-40B4-BE49-F238E27FC236}">
                  <a16:creationId xmlns:a16="http://schemas.microsoft.com/office/drawing/2014/main" id="{CBBA17AC-C1AB-4BFC-A051-457275D1D6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5" name="Freeform: Shape 214">
              <a:extLst>
                <a:ext uri="{FF2B5EF4-FFF2-40B4-BE49-F238E27FC236}">
                  <a16:creationId xmlns:a16="http://schemas.microsoft.com/office/drawing/2014/main" id="{488E850C-90D5-4D0F-A57D-7809327EF3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6" name="Freeform: Shape 215">
              <a:extLst>
                <a:ext uri="{FF2B5EF4-FFF2-40B4-BE49-F238E27FC236}">
                  <a16:creationId xmlns:a16="http://schemas.microsoft.com/office/drawing/2014/main" id="{9F98D808-AB13-4D8D-B4C5-9D32153462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7" name="Freeform: Shape 216">
              <a:extLst>
                <a:ext uri="{FF2B5EF4-FFF2-40B4-BE49-F238E27FC236}">
                  <a16:creationId xmlns:a16="http://schemas.microsoft.com/office/drawing/2014/main" id="{95AFFBC0-FF37-4117-86FA-21ABDA17AB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8" name="Freeform: Shape 217">
              <a:extLst>
                <a:ext uri="{FF2B5EF4-FFF2-40B4-BE49-F238E27FC236}">
                  <a16:creationId xmlns:a16="http://schemas.microsoft.com/office/drawing/2014/main" id="{ED0AC42A-17B0-4154-968C-CAE2A04C28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9" name="Freeform: Shape 218">
              <a:extLst>
                <a:ext uri="{FF2B5EF4-FFF2-40B4-BE49-F238E27FC236}">
                  <a16:creationId xmlns:a16="http://schemas.microsoft.com/office/drawing/2014/main" id="{4A7A31A0-8490-4B9D-B9CC-7FF28053E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0" name="Freeform: Shape 219">
              <a:extLst>
                <a:ext uri="{FF2B5EF4-FFF2-40B4-BE49-F238E27FC236}">
                  <a16:creationId xmlns:a16="http://schemas.microsoft.com/office/drawing/2014/main" id="{8188899C-6A74-43D8-B36C-F86B278C89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21" name="Freeform: Shape 220">
              <a:extLst>
                <a:ext uri="{FF2B5EF4-FFF2-40B4-BE49-F238E27FC236}">
                  <a16:creationId xmlns:a16="http://schemas.microsoft.com/office/drawing/2014/main" id="{1537EAA6-95B6-4674-A7B9-40F9AB7F59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2" name="Freeform: Shape 221">
              <a:extLst>
                <a:ext uri="{FF2B5EF4-FFF2-40B4-BE49-F238E27FC236}">
                  <a16:creationId xmlns:a16="http://schemas.microsoft.com/office/drawing/2014/main" id="{F4B29507-C08F-4764-B703-0EB33A0FAC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3" name="Freeform: Shape 222">
              <a:extLst>
                <a:ext uri="{FF2B5EF4-FFF2-40B4-BE49-F238E27FC236}">
                  <a16:creationId xmlns:a16="http://schemas.microsoft.com/office/drawing/2014/main" id="{4200E500-6A99-47FC-A30F-FA4C85DA8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4" name="Freeform: Shape 223">
              <a:extLst>
                <a:ext uri="{FF2B5EF4-FFF2-40B4-BE49-F238E27FC236}">
                  <a16:creationId xmlns:a16="http://schemas.microsoft.com/office/drawing/2014/main" id="{9558677C-76AD-451F-AEEE-C5FEE4179C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5" name="Freeform: Shape 224">
              <a:extLst>
                <a:ext uri="{FF2B5EF4-FFF2-40B4-BE49-F238E27FC236}">
                  <a16:creationId xmlns:a16="http://schemas.microsoft.com/office/drawing/2014/main" id="{79E472E5-A81A-44E7-AEBA-C3A593497B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6" name="Freeform: Shape 225">
              <a:extLst>
                <a:ext uri="{FF2B5EF4-FFF2-40B4-BE49-F238E27FC236}">
                  <a16:creationId xmlns:a16="http://schemas.microsoft.com/office/drawing/2014/main" id="{5CD54F54-9E41-4635-A533-6CC6515E13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7" name="Freeform: Shape 226">
              <a:extLst>
                <a:ext uri="{FF2B5EF4-FFF2-40B4-BE49-F238E27FC236}">
                  <a16:creationId xmlns:a16="http://schemas.microsoft.com/office/drawing/2014/main" id="{B22D6F46-74C0-49D9-8CD8-BC125E973D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28" name="Freeform: Shape 227">
              <a:extLst>
                <a:ext uri="{FF2B5EF4-FFF2-40B4-BE49-F238E27FC236}">
                  <a16:creationId xmlns:a16="http://schemas.microsoft.com/office/drawing/2014/main" id="{C6FAA6EC-EDF6-4522-ACD8-8D4F7FF872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9" name="Freeform: Shape 228">
              <a:extLst>
                <a:ext uri="{FF2B5EF4-FFF2-40B4-BE49-F238E27FC236}">
                  <a16:creationId xmlns:a16="http://schemas.microsoft.com/office/drawing/2014/main" id="{5F8364DC-ED1A-482D-A418-7941B199CB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0" name="Freeform: Shape 229">
              <a:extLst>
                <a:ext uri="{FF2B5EF4-FFF2-40B4-BE49-F238E27FC236}">
                  <a16:creationId xmlns:a16="http://schemas.microsoft.com/office/drawing/2014/main" id="{1896D361-70A8-4528-940B-F306550F88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1" name="Freeform: Shape 230">
              <a:extLst>
                <a:ext uri="{FF2B5EF4-FFF2-40B4-BE49-F238E27FC236}">
                  <a16:creationId xmlns:a16="http://schemas.microsoft.com/office/drawing/2014/main" id="{4D1CB00A-0CE1-4E25-ADCE-9562845F5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2" name="Freeform: Shape 231">
              <a:extLst>
                <a:ext uri="{FF2B5EF4-FFF2-40B4-BE49-F238E27FC236}">
                  <a16:creationId xmlns:a16="http://schemas.microsoft.com/office/drawing/2014/main" id="{E1B6761E-B7C6-4218-B95F-F6DEC0066D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3" name="Freeform: Shape 232">
              <a:extLst>
                <a:ext uri="{FF2B5EF4-FFF2-40B4-BE49-F238E27FC236}">
                  <a16:creationId xmlns:a16="http://schemas.microsoft.com/office/drawing/2014/main" id="{CA081177-DAC3-4667-91A1-4CC885D4A1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4" name="Freeform: Shape 233">
              <a:extLst>
                <a:ext uri="{FF2B5EF4-FFF2-40B4-BE49-F238E27FC236}">
                  <a16:creationId xmlns:a16="http://schemas.microsoft.com/office/drawing/2014/main" id="{435007DC-BB8D-43BA-9598-AE79AA262E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35" name="Freeform: Shape 234">
              <a:extLst>
                <a:ext uri="{FF2B5EF4-FFF2-40B4-BE49-F238E27FC236}">
                  <a16:creationId xmlns:a16="http://schemas.microsoft.com/office/drawing/2014/main" id="{46628B8A-02EC-44EF-B52C-5EBAFBCF9C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6" name="Freeform: Shape 235">
              <a:extLst>
                <a:ext uri="{FF2B5EF4-FFF2-40B4-BE49-F238E27FC236}">
                  <a16:creationId xmlns:a16="http://schemas.microsoft.com/office/drawing/2014/main" id="{2DACEC99-8F4C-495C-8EAA-670A3A02ED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7" name="Freeform: Shape 236">
              <a:extLst>
                <a:ext uri="{FF2B5EF4-FFF2-40B4-BE49-F238E27FC236}">
                  <a16:creationId xmlns:a16="http://schemas.microsoft.com/office/drawing/2014/main" id="{C8EFEAD4-1425-4357-9D8A-F326DABC6E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8" name="Freeform: Shape 237">
              <a:extLst>
                <a:ext uri="{FF2B5EF4-FFF2-40B4-BE49-F238E27FC236}">
                  <a16:creationId xmlns:a16="http://schemas.microsoft.com/office/drawing/2014/main" id="{FDA70E94-A082-47D4-B4F8-142AEF1DC3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9" name="Freeform: Shape 238">
              <a:extLst>
                <a:ext uri="{FF2B5EF4-FFF2-40B4-BE49-F238E27FC236}">
                  <a16:creationId xmlns:a16="http://schemas.microsoft.com/office/drawing/2014/main" id="{10E96E8A-1EEA-4F1D-8CFE-12DC9B9E7A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0" name="Freeform: Shape 239">
              <a:extLst>
                <a:ext uri="{FF2B5EF4-FFF2-40B4-BE49-F238E27FC236}">
                  <a16:creationId xmlns:a16="http://schemas.microsoft.com/office/drawing/2014/main" id="{B12D7CC4-A548-4FF7-A6B2-9151CFA9E3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1" name="Freeform: Shape 240">
              <a:extLst>
                <a:ext uri="{FF2B5EF4-FFF2-40B4-BE49-F238E27FC236}">
                  <a16:creationId xmlns:a16="http://schemas.microsoft.com/office/drawing/2014/main" id="{CB3F1C68-B597-4669-87F8-C80124ABE0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42" name="Freeform: Shape 241">
              <a:extLst>
                <a:ext uri="{FF2B5EF4-FFF2-40B4-BE49-F238E27FC236}">
                  <a16:creationId xmlns:a16="http://schemas.microsoft.com/office/drawing/2014/main" id="{A57037D2-0958-4F34-815F-C8CA7F86AE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43" name="Freeform: Shape 242">
              <a:extLst>
                <a:ext uri="{FF2B5EF4-FFF2-40B4-BE49-F238E27FC236}">
                  <a16:creationId xmlns:a16="http://schemas.microsoft.com/office/drawing/2014/main" id="{30AF3969-3F11-4157-B4B9-33B1314623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244" name="Freeform: Shape 243">
              <a:extLst>
                <a:ext uri="{FF2B5EF4-FFF2-40B4-BE49-F238E27FC236}">
                  <a16:creationId xmlns:a16="http://schemas.microsoft.com/office/drawing/2014/main" id="{51D613E3-18F5-4426-ADEB-DEC123E16B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45" name="Freeform: Shape 244">
              <a:extLst>
                <a:ext uri="{FF2B5EF4-FFF2-40B4-BE49-F238E27FC236}">
                  <a16:creationId xmlns:a16="http://schemas.microsoft.com/office/drawing/2014/main" id="{1DC25548-A3A9-4018-A29B-6972D353F9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246" name="Freeform: Shape 245">
              <a:extLst>
                <a:ext uri="{FF2B5EF4-FFF2-40B4-BE49-F238E27FC236}">
                  <a16:creationId xmlns:a16="http://schemas.microsoft.com/office/drawing/2014/main" id="{7EDE6372-94D2-435D-BD43-A20072D80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47" name="Freeform: Shape 246">
              <a:extLst>
                <a:ext uri="{FF2B5EF4-FFF2-40B4-BE49-F238E27FC236}">
                  <a16:creationId xmlns:a16="http://schemas.microsoft.com/office/drawing/2014/main" id="{729575A6-77E2-4199-8F0A-27C89330A0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48" name="Freeform: Shape 247">
              <a:extLst>
                <a:ext uri="{FF2B5EF4-FFF2-40B4-BE49-F238E27FC236}">
                  <a16:creationId xmlns:a16="http://schemas.microsoft.com/office/drawing/2014/main" id="{12EB506D-59AD-4011-80F8-36A2BDB954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49" name="Freeform: Shape 248">
              <a:extLst>
                <a:ext uri="{FF2B5EF4-FFF2-40B4-BE49-F238E27FC236}">
                  <a16:creationId xmlns:a16="http://schemas.microsoft.com/office/drawing/2014/main" id="{92FD46FA-14EB-46A2-B4A3-ECD1F49BAC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50" name="Freeform: Shape 249">
              <a:extLst>
                <a:ext uri="{FF2B5EF4-FFF2-40B4-BE49-F238E27FC236}">
                  <a16:creationId xmlns:a16="http://schemas.microsoft.com/office/drawing/2014/main" id="{1CD84E07-49A9-40E3-B34C-91C156C9C6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51" name="Freeform: Shape 250">
              <a:extLst>
                <a:ext uri="{FF2B5EF4-FFF2-40B4-BE49-F238E27FC236}">
                  <a16:creationId xmlns:a16="http://schemas.microsoft.com/office/drawing/2014/main" id="{F3090306-C384-44A0-8C38-77397133BA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52" name="Freeform: Shape 251">
              <a:extLst>
                <a:ext uri="{FF2B5EF4-FFF2-40B4-BE49-F238E27FC236}">
                  <a16:creationId xmlns:a16="http://schemas.microsoft.com/office/drawing/2014/main" id="{3515E97E-31A4-4273-AB55-8EAD74CB9E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53" name="Freeform: Shape 252">
              <a:extLst>
                <a:ext uri="{FF2B5EF4-FFF2-40B4-BE49-F238E27FC236}">
                  <a16:creationId xmlns:a16="http://schemas.microsoft.com/office/drawing/2014/main" id="{792F63CA-0494-43E2-A0AA-37C35C8326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4" name="Freeform: Shape 253">
              <a:extLst>
                <a:ext uri="{FF2B5EF4-FFF2-40B4-BE49-F238E27FC236}">
                  <a16:creationId xmlns:a16="http://schemas.microsoft.com/office/drawing/2014/main" id="{5389A040-E4CC-4CE7-8B9F-40ECA9ACE1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5" name="Freeform: Shape 254">
              <a:extLst>
                <a:ext uri="{FF2B5EF4-FFF2-40B4-BE49-F238E27FC236}">
                  <a16:creationId xmlns:a16="http://schemas.microsoft.com/office/drawing/2014/main" id="{1BA51B23-705C-49BE-B606-8A9B623E0A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56" name="Freeform: Shape 255">
              <a:extLst>
                <a:ext uri="{FF2B5EF4-FFF2-40B4-BE49-F238E27FC236}">
                  <a16:creationId xmlns:a16="http://schemas.microsoft.com/office/drawing/2014/main" id="{B16EF17A-F451-4B5B-9052-33A9116E9D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7" name="Freeform: Shape 256">
              <a:extLst>
                <a:ext uri="{FF2B5EF4-FFF2-40B4-BE49-F238E27FC236}">
                  <a16:creationId xmlns:a16="http://schemas.microsoft.com/office/drawing/2014/main" id="{1B20B7D1-27D7-4E1A-A317-E9E7A105A9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58" name="Freeform: Shape 257">
              <a:extLst>
                <a:ext uri="{FF2B5EF4-FFF2-40B4-BE49-F238E27FC236}">
                  <a16:creationId xmlns:a16="http://schemas.microsoft.com/office/drawing/2014/main" id="{1E3FADAF-FD1D-45B2-A40D-EBDD536E75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59" name="Freeform: Shape 258">
              <a:extLst>
                <a:ext uri="{FF2B5EF4-FFF2-40B4-BE49-F238E27FC236}">
                  <a16:creationId xmlns:a16="http://schemas.microsoft.com/office/drawing/2014/main" id="{301257BA-BCE2-4479-A04F-A9DBFAF928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60" name="Freeform: Shape 259">
              <a:extLst>
                <a:ext uri="{FF2B5EF4-FFF2-40B4-BE49-F238E27FC236}">
                  <a16:creationId xmlns:a16="http://schemas.microsoft.com/office/drawing/2014/main" id="{619D0ABC-04D9-405A-A52F-5EEC01762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61" name="Freeform: Shape 260">
              <a:extLst>
                <a:ext uri="{FF2B5EF4-FFF2-40B4-BE49-F238E27FC236}">
                  <a16:creationId xmlns:a16="http://schemas.microsoft.com/office/drawing/2014/main" id="{123AE5C7-608A-47A7-B7A1-55662B70BF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62" name="Freeform: Shape 261">
              <a:extLst>
                <a:ext uri="{FF2B5EF4-FFF2-40B4-BE49-F238E27FC236}">
                  <a16:creationId xmlns:a16="http://schemas.microsoft.com/office/drawing/2014/main" id="{957BDA1A-3081-45EB-A31E-3F98EC6DC3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63" name="Freeform: Shape 262">
              <a:extLst>
                <a:ext uri="{FF2B5EF4-FFF2-40B4-BE49-F238E27FC236}">
                  <a16:creationId xmlns:a16="http://schemas.microsoft.com/office/drawing/2014/main" id="{683DDA50-C794-4DC5-8297-CFDEB8DCB4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64" name="Freeform: Shape 263">
              <a:extLst>
                <a:ext uri="{FF2B5EF4-FFF2-40B4-BE49-F238E27FC236}">
                  <a16:creationId xmlns:a16="http://schemas.microsoft.com/office/drawing/2014/main" id="{FA42024A-A832-4635-9CE6-B968232CE8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5" name="Freeform: Shape 264">
              <a:extLst>
                <a:ext uri="{FF2B5EF4-FFF2-40B4-BE49-F238E27FC236}">
                  <a16:creationId xmlns:a16="http://schemas.microsoft.com/office/drawing/2014/main" id="{564D00AA-3E68-4F56-80A0-08D5DFFB61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6" name="Freeform: Shape 265">
              <a:extLst>
                <a:ext uri="{FF2B5EF4-FFF2-40B4-BE49-F238E27FC236}">
                  <a16:creationId xmlns:a16="http://schemas.microsoft.com/office/drawing/2014/main" id="{D988A711-E3E8-4172-AFE1-60E93FF10A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7" name="Freeform: Shape 266">
              <a:extLst>
                <a:ext uri="{FF2B5EF4-FFF2-40B4-BE49-F238E27FC236}">
                  <a16:creationId xmlns:a16="http://schemas.microsoft.com/office/drawing/2014/main" id="{7A89FF34-EE34-461C-A3EF-73AC3801B9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68" name="Freeform: Shape 267">
              <a:extLst>
                <a:ext uri="{FF2B5EF4-FFF2-40B4-BE49-F238E27FC236}">
                  <a16:creationId xmlns:a16="http://schemas.microsoft.com/office/drawing/2014/main" id="{80D55E43-BE59-444D-B32B-9C0306A126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9" name="Freeform: Shape 268">
              <a:extLst>
                <a:ext uri="{FF2B5EF4-FFF2-40B4-BE49-F238E27FC236}">
                  <a16:creationId xmlns:a16="http://schemas.microsoft.com/office/drawing/2014/main" id="{639C823F-B16B-4DF7-BA6E-0D832AAB27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70" name="Freeform: Shape 269">
              <a:extLst>
                <a:ext uri="{FF2B5EF4-FFF2-40B4-BE49-F238E27FC236}">
                  <a16:creationId xmlns:a16="http://schemas.microsoft.com/office/drawing/2014/main" id="{2E623C08-172F-41EA-90CB-59ED0D583B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1" name="Freeform: Shape 270">
              <a:extLst>
                <a:ext uri="{FF2B5EF4-FFF2-40B4-BE49-F238E27FC236}">
                  <a16:creationId xmlns:a16="http://schemas.microsoft.com/office/drawing/2014/main" id="{94C0577F-0FF9-47D5-8C6D-FC7B4CC318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72" name="Freeform: Shape 271">
              <a:extLst>
                <a:ext uri="{FF2B5EF4-FFF2-40B4-BE49-F238E27FC236}">
                  <a16:creationId xmlns:a16="http://schemas.microsoft.com/office/drawing/2014/main" id="{30C80E9D-7909-4C52-ACAD-80FF874F99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73" name="Freeform: Shape 272">
              <a:extLst>
                <a:ext uri="{FF2B5EF4-FFF2-40B4-BE49-F238E27FC236}">
                  <a16:creationId xmlns:a16="http://schemas.microsoft.com/office/drawing/2014/main" id="{2B9598CE-4E74-4A54-BAB8-59379D2114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74" name="Freeform: Shape 273">
              <a:extLst>
                <a:ext uri="{FF2B5EF4-FFF2-40B4-BE49-F238E27FC236}">
                  <a16:creationId xmlns:a16="http://schemas.microsoft.com/office/drawing/2014/main" id="{E7188EAA-47E1-4B73-8682-C74A0421BE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75" name="Freeform: Shape 274">
              <a:extLst>
                <a:ext uri="{FF2B5EF4-FFF2-40B4-BE49-F238E27FC236}">
                  <a16:creationId xmlns:a16="http://schemas.microsoft.com/office/drawing/2014/main" id="{36900E8B-61F2-411F-B29F-A9CDC6E811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76" name="Freeform: Shape 275">
              <a:extLst>
                <a:ext uri="{FF2B5EF4-FFF2-40B4-BE49-F238E27FC236}">
                  <a16:creationId xmlns:a16="http://schemas.microsoft.com/office/drawing/2014/main" id="{0A25598A-334A-487D-9604-4753EAE81E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7" name="Freeform: Shape 276">
              <a:extLst>
                <a:ext uri="{FF2B5EF4-FFF2-40B4-BE49-F238E27FC236}">
                  <a16:creationId xmlns:a16="http://schemas.microsoft.com/office/drawing/2014/main" id="{C8DBE472-045A-491C-AB7C-4153EE2B00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8" name="Freeform: Shape 277">
              <a:extLst>
                <a:ext uri="{FF2B5EF4-FFF2-40B4-BE49-F238E27FC236}">
                  <a16:creationId xmlns:a16="http://schemas.microsoft.com/office/drawing/2014/main" id="{2F6DD374-5D5F-48BB-8135-8F37EE2C23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9" name="Freeform: Shape 278">
              <a:extLst>
                <a:ext uri="{FF2B5EF4-FFF2-40B4-BE49-F238E27FC236}">
                  <a16:creationId xmlns:a16="http://schemas.microsoft.com/office/drawing/2014/main" id="{386B8A5A-00D0-4291-937B-931B3F19CD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80" name="Freeform: Shape 279">
              <a:extLst>
                <a:ext uri="{FF2B5EF4-FFF2-40B4-BE49-F238E27FC236}">
                  <a16:creationId xmlns:a16="http://schemas.microsoft.com/office/drawing/2014/main" id="{89C10BFA-8067-495D-810E-1F4085F7B4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1" name="Freeform: Shape 280">
              <a:extLst>
                <a:ext uri="{FF2B5EF4-FFF2-40B4-BE49-F238E27FC236}">
                  <a16:creationId xmlns:a16="http://schemas.microsoft.com/office/drawing/2014/main" id="{51F94E69-8294-4AB3-A457-3BD4ACF085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82" name="Freeform: Shape 281">
              <a:extLst>
                <a:ext uri="{FF2B5EF4-FFF2-40B4-BE49-F238E27FC236}">
                  <a16:creationId xmlns:a16="http://schemas.microsoft.com/office/drawing/2014/main" id="{AD2859C5-45C5-4EE2-8272-0FA7A02353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3" name="Freeform: Shape 282">
              <a:extLst>
                <a:ext uri="{FF2B5EF4-FFF2-40B4-BE49-F238E27FC236}">
                  <a16:creationId xmlns:a16="http://schemas.microsoft.com/office/drawing/2014/main" id="{14AFB321-1B9D-41AF-9686-8C689A3F4B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84" name="Freeform: Shape 283">
              <a:extLst>
                <a:ext uri="{FF2B5EF4-FFF2-40B4-BE49-F238E27FC236}">
                  <a16:creationId xmlns:a16="http://schemas.microsoft.com/office/drawing/2014/main" id="{5C4403F4-D893-4E4C-8DFE-E79AE6A62A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85" name="Freeform: Shape 284">
              <a:extLst>
                <a:ext uri="{FF2B5EF4-FFF2-40B4-BE49-F238E27FC236}">
                  <a16:creationId xmlns:a16="http://schemas.microsoft.com/office/drawing/2014/main" id="{BA894316-677B-4B51-AF19-0D3FAF96A7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86" name="Freeform: Shape 285">
              <a:extLst>
                <a:ext uri="{FF2B5EF4-FFF2-40B4-BE49-F238E27FC236}">
                  <a16:creationId xmlns:a16="http://schemas.microsoft.com/office/drawing/2014/main" id="{07FDE9AD-8F5A-44B0-AC7E-30148150D0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87" name="Freeform: Shape 286">
              <a:extLst>
                <a:ext uri="{FF2B5EF4-FFF2-40B4-BE49-F238E27FC236}">
                  <a16:creationId xmlns:a16="http://schemas.microsoft.com/office/drawing/2014/main" id="{A4D0E6BA-489D-4EA4-994E-225F7D078B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88" name="Freeform: Shape 287">
              <a:extLst>
                <a:ext uri="{FF2B5EF4-FFF2-40B4-BE49-F238E27FC236}">
                  <a16:creationId xmlns:a16="http://schemas.microsoft.com/office/drawing/2014/main" id="{7EDFBCCB-EC92-4860-BBDB-2EC6355FEE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89" name="Freeform: Shape 288">
              <a:extLst>
                <a:ext uri="{FF2B5EF4-FFF2-40B4-BE49-F238E27FC236}">
                  <a16:creationId xmlns:a16="http://schemas.microsoft.com/office/drawing/2014/main" id="{459DBA8E-2EB0-4C51-A161-2C595B89D4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90" name="Freeform: Shape 289">
              <a:extLst>
                <a:ext uri="{FF2B5EF4-FFF2-40B4-BE49-F238E27FC236}">
                  <a16:creationId xmlns:a16="http://schemas.microsoft.com/office/drawing/2014/main" id="{FB1BA285-9A95-49B7-A098-F38400D92B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91" name="Freeform: Shape 290">
              <a:extLst>
                <a:ext uri="{FF2B5EF4-FFF2-40B4-BE49-F238E27FC236}">
                  <a16:creationId xmlns:a16="http://schemas.microsoft.com/office/drawing/2014/main" id="{D29C405E-90F5-4AB5-8B5F-3CA2F1815A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292" name="Freeform: Shape 291">
              <a:extLst>
                <a:ext uri="{FF2B5EF4-FFF2-40B4-BE49-F238E27FC236}">
                  <a16:creationId xmlns:a16="http://schemas.microsoft.com/office/drawing/2014/main" id="{F7214FFD-3321-412F-9CA5-4BC6E874F9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3" name="Freeform: Shape 292">
              <a:extLst>
                <a:ext uri="{FF2B5EF4-FFF2-40B4-BE49-F238E27FC236}">
                  <a16:creationId xmlns:a16="http://schemas.microsoft.com/office/drawing/2014/main" id="{5F16C3D8-64A1-443D-92A7-EA97518A63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4" name="Freeform: Shape 293">
              <a:extLst>
                <a:ext uri="{FF2B5EF4-FFF2-40B4-BE49-F238E27FC236}">
                  <a16:creationId xmlns:a16="http://schemas.microsoft.com/office/drawing/2014/main" id="{7E4EFAB9-436A-4B6B-A16B-8DA3F614A8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5" name="Freeform: Shape 294">
              <a:extLst>
                <a:ext uri="{FF2B5EF4-FFF2-40B4-BE49-F238E27FC236}">
                  <a16:creationId xmlns:a16="http://schemas.microsoft.com/office/drawing/2014/main" id="{037DDFC3-D7A5-443D-8417-D723296DA7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296" name="Freeform: Shape 295">
              <a:extLst>
                <a:ext uri="{FF2B5EF4-FFF2-40B4-BE49-F238E27FC236}">
                  <a16:creationId xmlns:a16="http://schemas.microsoft.com/office/drawing/2014/main" id="{253AC142-F4B4-47E8-BBEE-F7D0F8547F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7" name="Freeform: Shape 296">
              <a:extLst>
                <a:ext uri="{FF2B5EF4-FFF2-40B4-BE49-F238E27FC236}">
                  <a16:creationId xmlns:a16="http://schemas.microsoft.com/office/drawing/2014/main" id="{890AAA82-94E2-41D0-AE92-9C87195CCB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98" name="Freeform: Shape 297">
              <a:extLst>
                <a:ext uri="{FF2B5EF4-FFF2-40B4-BE49-F238E27FC236}">
                  <a16:creationId xmlns:a16="http://schemas.microsoft.com/office/drawing/2014/main" id="{FD33B856-EF4E-40FC-BDA0-9E26203D03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9" name="Freeform: Shape 298">
              <a:extLst>
                <a:ext uri="{FF2B5EF4-FFF2-40B4-BE49-F238E27FC236}">
                  <a16:creationId xmlns:a16="http://schemas.microsoft.com/office/drawing/2014/main" id="{24AEBF58-C8A2-4D00-9AFB-B5012AEA36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0" name="Freeform: Shape 299">
              <a:extLst>
                <a:ext uri="{FF2B5EF4-FFF2-40B4-BE49-F238E27FC236}">
                  <a16:creationId xmlns:a16="http://schemas.microsoft.com/office/drawing/2014/main" id="{21270E55-4211-4529-BDC3-29B80BDF50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1" name="Freeform: Shape 300">
              <a:extLst>
                <a:ext uri="{FF2B5EF4-FFF2-40B4-BE49-F238E27FC236}">
                  <a16:creationId xmlns:a16="http://schemas.microsoft.com/office/drawing/2014/main" id="{16DD7E91-EFBB-4DD7-B30F-4A13C20BED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2" name="Freeform: Shape 301">
              <a:extLst>
                <a:ext uri="{FF2B5EF4-FFF2-40B4-BE49-F238E27FC236}">
                  <a16:creationId xmlns:a16="http://schemas.microsoft.com/office/drawing/2014/main" id="{96260F31-66FB-4E2C-801E-701C2B859A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3" name="Freeform: Shape 302">
              <a:extLst>
                <a:ext uri="{FF2B5EF4-FFF2-40B4-BE49-F238E27FC236}">
                  <a16:creationId xmlns:a16="http://schemas.microsoft.com/office/drawing/2014/main" id="{B5FEE1C9-3961-4400-AD3E-B5AD93A474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4" name="Freeform: Shape 303">
              <a:extLst>
                <a:ext uri="{FF2B5EF4-FFF2-40B4-BE49-F238E27FC236}">
                  <a16:creationId xmlns:a16="http://schemas.microsoft.com/office/drawing/2014/main" id="{34E1BE05-269F-4A13-99FE-2A973A0E77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05" name="Freeform: Shape 304">
              <a:extLst>
                <a:ext uri="{FF2B5EF4-FFF2-40B4-BE49-F238E27FC236}">
                  <a16:creationId xmlns:a16="http://schemas.microsoft.com/office/drawing/2014/main" id="{2D591FBD-65C6-46C4-AF19-875D652DCF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6" name="Freeform: Shape 305">
              <a:extLst>
                <a:ext uri="{FF2B5EF4-FFF2-40B4-BE49-F238E27FC236}">
                  <a16:creationId xmlns:a16="http://schemas.microsoft.com/office/drawing/2014/main" id="{85F7E635-CB45-4346-BBFB-10FF0576AF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7" name="Freeform: Shape 306">
              <a:extLst>
                <a:ext uri="{FF2B5EF4-FFF2-40B4-BE49-F238E27FC236}">
                  <a16:creationId xmlns:a16="http://schemas.microsoft.com/office/drawing/2014/main" id="{3BDAC885-F0B3-4D66-8587-4384652983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8" name="Freeform: Shape 307">
              <a:extLst>
                <a:ext uri="{FF2B5EF4-FFF2-40B4-BE49-F238E27FC236}">
                  <a16:creationId xmlns:a16="http://schemas.microsoft.com/office/drawing/2014/main" id="{3427A7E1-71C9-42CC-9CAF-53642DC4D0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9" name="Freeform: Shape 308">
              <a:extLst>
                <a:ext uri="{FF2B5EF4-FFF2-40B4-BE49-F238E27FC236}">
                  <a16:creationId xmlns:a16="http://schemas.microsoft.com/office/drawing/2014/main" id="{20BF60C4-2E5D-473E-96B6-D22BB8536F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0" name="Freeform: Shape 309">
              <a:extLst>
                <a:ext uri="{FF2B5EF4-FFF2-40B4-BE49-F238E27FC236}">
                  <a16:creationId xmlns:a16="http://schemas.microsoft.com/office/drawing/2014/main" id="{C4703732-1088-4448-ACC0-D8BD901B2C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1" name="Freeform: Shape 310">
              <a:extLst>
                <a:ext uri="{FF2B5EF4-FFF2-40B4-BE49-F238E27FC236}">
                  <a16:creationId xmlns:a16="http://schemas.microsoft.com/office/drawing/2014/main" id="{6777D706-23BF-4962-98D3-D5AE7DF4EC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12" name="Freeform: Shape 311">
              <a:extLst>
                <a:ext uri="{FF2B5EF4-FFF2-40B4-BE49-F238E27FC236}">
                  <a16:creationId xmlns:a16="http://schemas.microsoft.com/office/drawing/2014/main" id="{783FF777-4C59-44D0-9441-2B40E0A70E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3" name="Freeform: Shape 312">
              <a:extLst>
                <a:ext uri="{FF2B5EF4-FFF2-40B4-BE49-F238E27FC236}">
                  <a16:creationId xmlns:a16="http://schemas.microsoft.com/office/drawing/2014/main" id="{2037F33C-65F4-44B6-9CB2-D32D1552C6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4" name="Freeform: Shape 313">
              <a:extLst>
                <a:ext uri="{FF2B5EF4-FFF2-40B4-BE49-F238E27FC236}">
                  <a16:creationId xmlns:a16="http://schemas.microsoft.com/office/drawing/2014/main" id="{E73BA403-F3FD-4D76-A516-5698375D64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5" name="Freeform: Shape 314">
              <a:extLst>
                <a:ext uri="{FF2B5EF4-FFF2-40B4-BE49-F238E27FC236}">
                  <a16:creationId xmlns:a16="http://schemas.microsoft.com/office/drawing/2014/main" id="{0AF0D29B-415A-4327-A4B4-B5DC8F0AC0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6" name="Freeform: Shape 315">
              <a:extLst>
                <a:ext uri="{FF2B5EF4-FFF2-40B4-BE49-F238E27FC236}">
                  <a16:creationId xmlns:a16="http://schemas.microsoft.com/office/drawing/2014/main" id="{374A9388-F55E-4F94-817D-5BFF0B59E7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7" name="Freeform: Shape 316">
              <a:extLst>
                <a:ext uri="{FF2B5EF4-FFF2-40B4-BE49-F238E27FC236}">
                  <a16:creationId xmlns:a16="http://schemas.microsoft.com/office/drawing/2014/main" id="{30C52183-F223-4E0A-B713-C91589CEB8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8" name="Freeform: Shape 317">
              <a:extLst>
                <a:ext uri="{FF2B5EF4-FFF2-40B4-BE49-F238E27FC236}">
                  <a16:creationId xmlns:a16="http://schemas.microsoft.com/office/drawing/2014/main" id="{A6BEE030-DC6B-4CB1-A01B-95CC825525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19" name="Freeform: Shape 318">
              <a:extLst>
                <a:ext uri="{FF2B5EF4-FFF2-40B4-BE49-F238E27FC236}">
                  <a16:creationId xmlns:a16="http://schemas.microsoft.com/office/drawing/2014/main" id="{2D41CF67-37BB-443C-85CF-2A05174FD4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20" name="Freeform: Shape 319">
              <a:extLst>
                <a:ext uri="{FF2B5EF4-FFF2-40B4-BE49-F238E27FC236}">
                  <a16:creationId xmlns:a16="http://schemas.microsoft.com/office/drawing/2014/main" id="{65A449CF-396F-45B8-B268-6824A4E89B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21" name="Freeform: Shape 320">
              <a:extLst>
                <a:ext uri="{FF2B5EF4-FFF2-40B4-BE49-F238E27FC236}">
                  <a16:creationId xmlns:a16="http://schemas.microsoft.com/office/drawing/2014/main" id="{9C20A7EF-7013-4D6C-ADD8-868A931DF2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22" name="Freeform: Shape 321">
              <a:extLst>
                <a:ext uri="{FF2B5EF4-FFF2-40B4-BE49-F238E27FC236}">
                  <a16:creationId xmlns:a16="http://schemas.microsoft.com/office/drawing/2014/main" id="{F787692C-3BA9-4D4D-82F8-E497797AAE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23" name="Freeform: Shape 322">
              <a:extLst>
                <a:ext uri="{FF2B5EF4-FFF2-40B4-BE49-F238E27FC236}">
                  <a16:creationId xmlns:a16="http://schemas.microsoft.com/office/drawing/2014/main" id="{A6D539D6-A55E-40F5-83AC-A773405241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24" name="Freeform: Shape 323">
              <a:extLst>
                <a:ext uri="{FF2B5EF4-FFF2-40B4-BE49-F238E27FC236}">
                  <a16:creationId xmlns:a16="http://schemas.microsoft.com/office/drawing/2014/main" id="{D4D7922F-CA55-4202-B99F-ED303E7044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25" name="Freeform: Shape 324">
              <a:extLst>
                <a:ext uri="{FF2B5EF4-FFF2-40B4-BE49-F238E27FC236}">
                  <a16:creationId xmlns:a16="http://schemas.microsoft.com/office/drawing/2014/main" id="{4120C846-A602-4B6C-9C07-11D2B0F8A4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26" name="Freeform: Shape 325">
              <a:extLst>
                <a:ext uri="{FF2B5EF4-FFF2-40B4-BE49-F238E27FC236}">
                  <a16:creationId xmlns:a16="http://schemas.microsoft.com/office/drawing/2014/main" id="{84B5D527-4684-45F5-84CE-73642492DB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27" name="Freeform: Shape 326">
              <a:extLst>
                <a:ext uri="{FF2B5EF4-FFF2-40B4-BE49-F238E27FC236}">
                  <a16:creationId xmlns:a16="http://schemas.microsoft.com/office/drawing/2014/main" id="{FF31CF21-8169-4D45-A115-9CF8D37189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328" name="Freeform: Shape 327">
              <a:extLst>
                <a:ext uri="{FF2B5EF4-FFF2-40B4-BE49-F238E27FC236}">
                  <a16:creationId xmlns:a16="http://schemas.microsoft.com/office/drawing/2014/main" id="{DA8762B9-9CD8-4676-93F5-6C9358A940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29" name="Freeform: Shape 328">
              <a:extLst>
                <a:ext uri="{FF2B5EF4-FFF2-40B4-BE49-F238E27FC236}">
                  <a16:creationId xmlns:a16="http://schemas.microsoft.com/office/drawing/2014/main" id="{A183E80A-70D1-4F52-A92D-D396648CCB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330" name="Freeform: Shape 329">
              <a:extLst>
                <a:ext uri="{FF2B5EF4-FFF2-40B4-BE49-F238E27FC236}">
                  <a16:creationId xmlns:a16="http://schemas.microsoft.com/office/drawing/2014/main" id="{83FBB0F7-E17E-4890-9B66-3625BA1468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31" name="Freeform: Shape 330">
              <a:extLst>
                <a:ext uri="{FF2B5EF4-FFF2-40B4-BE49-F238E27FC236}">
                  <a16:creationId xmlns:a16="http://schemas.microsoft.com/office/drawing/2014/main" id="{708E7BF1-2D4D-44AB-A5CC-0ED91B8462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2" name="Freeform: Shape 331">
              <a:extLst>
                <a:ext uri="{FF2B5EF4-FFF2-40B4-BE49-F238E27FC236}">
                  <a16:creationId xmlns:a16="http://schemas.microsoft.com/office/drawing/2014/main" id="{4B468C4E-6F63-4172-AE1F-8965744DBC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3" name="Freeform: Shape 332">
              <a:extLst>
                <a:ext uri="{FF2B5EF4-FFF2-40B4-BE49-F238E27FC236}">
                  <a16:creationId xmlns:a16="http://schemas.microsoft.com/office/drawing/2014/main" id="{974C7149-F567-4D55-8F48-511DCF3A81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34" name="Freeform: Shape 333">
              <a:extLst>
                <a:ext uri="{FF2B5EF4-FFF2-40B4-BE49-F238E27FC236}">
                  <a16:creationId xmlns:a16="http://schemas.microsoft.com/office/drawing/2014/main" id="{54A551FA-7E10-4D28-9A10-B9A06C0780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5" name="Freeform: Shape 334">
              <a:extLst>
                <a:ext uri="{FF2B5EF4-FFF2-40B4-BE49-F238E27FC236}">
                  <a16:creationId xmlns:a16="http://schemas.microsoft.com/office/drawing/2014/main" id="{1D04F3C0-CE2C-4B8D-A5BD-0E994FD8D9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36" name="Freeform: Shape 335">
              <a:extLst>
                <a:ext uri="{FF2B5EF4-FFF2-40B4-BE49-F238E27FC236}">
                  <a16:creationId xmlns:a16="http://schemas.microsoft.com/office/drawing/2014/main" id="{D2EA9230-DD52-48A9-B268-56744EA506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37" name="Freeform: Shape 336">
              <a:extLst>
                <a:ext uri="{FF2B5EF4-FFF2-40B4-BE49-F238E27FC236}">
                  <a16:creationId xmlns:a16="http://schemas.microsoft.com/office/drawing/2014/main" id="{043A05F5-A8CF-4D01-AF12-95D1ECAE46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8" name="Freeform: Shape 337">
              <a:extLst>
                <a:ext uri="{FF2B5EF4-FFF2-40B4-BE49-F238E27FC236}">
                  <a16:creationId xmlns:a16="http://schemas.microsoft.com/office/drawing/2014/main" id="{1F47C6BC-BD1A-4291-B018-05E5A72E4B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9" name="Freeform: Shape 338">
              <a:extLst>
                <a:ext uri="{FF2B5EF4-FFF2-40B4-BE49-F238E27FC236}">
                  <a16:creationId xmlns:a16="http://schemas.microsoft.com/office/drawing/2014/main" id="{E5B89844-FD17-4048-A3F5-35E390C6EF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40" name="Freeform: Shape 339">
              <a:extLst>
                <a:ext uri="{FF2B5EF4-FFF2-40B4-BE49-F238E27FC236}">
                  <a16:creationId xmlns:a16="http://schemas.microsoft.com/office/drawing/2014/main" id="{B5593F34-8B0E-4D34-9781-B594E2F5D7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1" name="Freeform: Shape 340">
              <a:extLst>
                <a:ext uri="{FF2B5EF4-FFF2-40B4-BE49-F238E27FC236}">
                  <a16:creationId xmlns:a16="http://schemas.microsoft.com/office/drawing/2014/main" id="{4428E4BB-2263-4D19-8254-C9B54B8565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42" name="Freeform: Shape 341">
              <a:extLst>
                <a:ext uri="{FF2B5EF4-FFF2-40B4-BE49-F238E27FC236}">
                  <a16:creationId xmlns:a16="http://schemas.microsoft.com/office/drawing/2014/main" id="{2366216E-6EA2-4872-8370-C5EC22520F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3" name="Freeform: Shape 342">
              <a:extLst>
                <a:ext uri="{FF2B5EF4-FFF2-40B4-BE49-F238E27FC236}">
                  <a16:creationId xmlns:a16="http://schemas.microsoft.com/office/drawing/2014/main" id="{D66F8E3F-BF33-4F99-A1F0-EB5885BF2C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4" name="Freeform: Shape 343">
              <a:extLst>
                <a:ext uri="{FF2B5EF4-FFF2-40B4-BE49-F238E27FC236}">
                  <a16:creationId xmlns:a16="http://schemas.microsoft.com/office/drawing/2014/main" id="{EB506747-ED9D-43EA-BD67-DF7971849E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5" name="Freeform: Shape 344">
              <a:extLst>
                <a:ext uri="{FF2B5EF4-FFF2-40B4-BE49-F238E27FC236}">
                  <a16:creationId xmlns:a16="http://schemas.microsoft.com/office/drawing/2014/main" id="{AC803CE8-FFF7-40EA-AF62-102724C324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46" name="Freeform: Shape 345">
              <a:extLst>
                <a:ext uri="{FF2B5EF4-FFF2-40B4-BE49-F238E27FC236}">
                  <a16:creationId xmlns:a16="http://schemas.microsoft.com/office/drawing/2014/main" id="{7EF6FFCA-06CC-4395-AEB0-425719A42D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7" name="Freeform: Shape 346">
              <a:extLst>
                <a:ext uri="{FF2B5EF4-FFF2-40B4-BE49-F238E27FC236}">
                  <a16:creationId xmlns:a16="http://schemas.microsoft.com/office/drawing/2014/main" id="{0D95F285-AAC0-4F32-8665-2677878BD3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48" name="Freeform: Shape 347">
              <a:extLst>
                <a:ext uri="{FF2B5EF4-FFF2-40B4-BE49-F238E27FC236}">
                  <a16:creationId xmlns:a16="http://schemas.microsoft.com/office/drawing/2014/main" id="{8DFCCA2E-BF12-4D26-A5A4-A03387546A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9" name="Freeform: Shape 348">
              <a:extLst>
                <a:ext uri="{FF2B5EF4-FFF2-40B4-BE49-F238E27FC236}">
                  <a16:creationId xmlns:a16="http://schemas.microsoft.com/office/drawing/2014/main" id="{2ABEAC60-6AC3-4D6A-95F9-2E79F6BE00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0" name="Freeform: Shape 349">
              <a:extLst>
                <a:ext uri="{FF2B5EF4-FFF2-40B4-BE49-F238E27FC236}">
                  <a16:creationId xmlns:a16="http://schemas.microsoft.com/office/drawing/2014/main" id="{FA6015B7-49FE-4729-B2F4-585F0F305F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1" name="Freeform: Shape 350">
              <a:extLst>
                <a:ext uri="{FF2B5EF4-FFF2-40B4-BE49-F238E27FC236}">
                  <a16:creationId xmlns:a16="http://schemas.microsoft.com/office/drawing/2014/main" id="{D611DEB1-76FE-4625-9449-88E52D15F4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52" name="Freeform: Shape 351">
              <a:extLst>
                <a:ext uri="{FF2B5EF4-FFF2-40B4-BE49-F238E27FC236}">
                  <a16:creationId xmlns:a16="http://schemas.microsoft.com/office/drawing/2014/main" id="{97F031C1-1AA7-4CA7-ADD3-E0577626E1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3" name="Freeform: Shape 352">
              <a:extLst>
                <a:ext uri="{FF2B5EF4-FFF2-40B4-BE49-F238E27FC236}">
                  <a16:creationId xmlns:a16="http://schemas.microsoft.com/office/drawing/2014/main" id="{96F5D0CB-22E6-4536-8403-F42527F31F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54" name="Freeform: Shape 353">
              <a:extLst>
                <a:ext uri="{FF2B5EF4-FFF2-40B4-BE49-F238E27FC236}">
                  <a16:creationId xmlns:a16="http://schemas.microsoft.com/office/drawing/2014/main" id="{A32718AB-7401-4F66-9C77-E06C3CF7CD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5" name="Freeform: Shape 354">
              <a:extLst>
                <a:ext uri="{FF2B5EF4-FFF2-40B4-BE49-F238E27FC236}">
                  <a16:creationId xmlns:a16="http://schemas.microsoft.com/office/drawing/2014/main" id="{85B6B5F1-D1E4-45A3-8117-348D02D2A3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56" name="Freeform: Shape 355">
              <a:extLst>
                <a:ext uri="{FF2B5EF4-FFF2-40B4-BE49-F238E27FC236}">
                  <a16:creationId xmlns:a16="http://schemas.microsoft.com/office/drawing/2014/main" id="{534869FD-184C-42DB-B9DA-293DB67E5E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57" name="Freeform: Shape 356">
              <a:extLst>
                <a:ext uri="{FF2B5EF4-FFF2-40B4-BE49-F238E27FC236}">
                  <a16:creationId xmlns:a16="http://schemas.microsoft.com/office/drawing/2014/main" id="{A781504F-CAFD-4201-B288-8B4A809B43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358" name="Freeform: Shape 357">
              <a:extLst>
                <a:ext uri="{FF2B5EF4-FFF2-40B4-BE49-F238E27FC236}">
                  <a16:creationId xmlns:a16="http://schemas.microsoft.com/office/drawing/2014/main" id="{D9FC8348-2BA6-4631-8AA7-D63CD898C5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59" name="Freeform: Shape 358">
              <a:extLst>
                <a:ext uri="{FF2B5EF4-FFF2-40B4-BE49-F238E27FC236}">
                  <a16:creationId xmlns:a16="http://schemas.microsoft.com/office/drawing/2014/main" id="{C1AF95A2-64EA-45E2-A43B-1EBD569109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360" name="Freeform: Shape 359">
              <a:extLst>
                <a:ext uri="{FF2B5EF4-FFF2-40B4-BE49-F238E27FC236}">
                  <a16:creationId xmlns:a16="http://schemas.microsoft.com/office/drawing/2014/main" id="{CFC80050-240D-434A-BFCB-DE4DA4FAFB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grpSp>
      <p:sp>
        <p:nvSpPr>
          <p:cNvPr id="3" name="Marcador de contenido 2">
            <a:extLst>
              <a:ext uri="{FF2B5EF4-FFF2-40B4-BE49-F238E27FC236}">
                <a16:creationId xmlns:a16="http://schemas.microsoft.com/office/drawing/2014/main" id="{6E3DFECC-C272-477A-8EF1-EA6EE9A2AD12}"/>
              </a:ext>
            </a:extLst>
          </p:cNvPr>
          <p:cNvSpPr>
            <a:spLocks noGrp="1"/>
          </p:cNvSpPr>
          <p:nvPr>
            <p:ph idx="1"/>
          </p:nvPr>
        </p:nvSpPr>
        <p:spPr>
          <a:xfrm>
            <a:off x="6477270" y="1130846"/>
            <a:ext cx="4974771" cy="4351338"/>
          </a:xfrm>
        </p:spPr>
        <p:txBody>
          <a:bodyPr>
            <a:normAutofit/>
          </a:bodyPr>
          <a:lstStyle/>
          <a:p>
            <a:pPr marL="0" indent="0">
              <a:buNone/>
            </a:pPr>
            <a:r>
              <a:rPr lang="es-419" sz="2400" dirty="0">
                <a:solidFill>
                  <a:schemeClr val="bg1"/>
                </a:solidFill>
              </a:rPr>
              <a:t>Este algoritmo muestra una similitud al del ejemplo anterior aquí corremos el algoritmo 10 veces para representar los 10 días que se desean conocer: </a:t>
            </a:r>
          </a:p>
          <a:p>
            <a:pPr marL="514350" indent="-514350">
              <a:buAutoNum type="arabicPeriod"/>
            </a:pPr>
            <a:r>
              <a:rPr lang="es-419" sz="2400" dirty="0">
                <a:solidFill>
                  <a:schemeClr val="bg1"/>
                </a:solidFill>
              </a:rPr>
              <a:t>Escogemos un numero aleatorio del 0 al 99. </a:t>
            </a:r>
          </a:p>
          <a:p>
            <a:pPr marL="514350" indent="-514350">
              <a:buAutoNum type="arabicPeriod"/>
            </a:pPr>
            <a:r>
              <a:rPr lang="es-419" sz="2400" dirty="0">
                <a:solidFill>
                  <a:schemeClr val="bg1"/>
                </a:solidFill>
              </a:rPr>
              <a:t>A este numero le asignamos un valor de demanda dependiendo de la distribución de la tabla anterior </a:t>
            </a:r>
          </a:p>
          <a:p>
            <a:pPr marL="514350" indent="-514350">
              <a:buAutoNum type="arabicPeriod"/>
            </a:pPr>
            <a:r>
              <a:rPr lang="es-419" sz="2400" dirty="0">
                <a:solidFill>
                  <a:schemeClr val="bg1"/>
                </a:solidFill>
              </a:rPr>
              <a:t>Repetimos para el siguiente día. </a:t>
            </a:r>
          </a:p>
        </p:txBody>
      </p:sp>
    </p:spTree>
    <p:extLst>
      <p:ext uri="{BB962C8B-B14F-4D97-AF65-F5344CB8AC3E}">
        <p14:creationId xmlns:p14="http://schemas.microsoft.com/office/powerpoint/2010/main" val="37504524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3A397E3E-B90C-4D82-BAAA-36F7AC6A45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A19B25F6-D845-46F3-BA69-3D48CEF7EF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56624" y="901769"/>
            <a:ext cx="4970256" cy="3855397"/>
          </a:xfrm>
          <a:prstGeom prst="rect">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5FAC0226-4651-4BF7-AA72-6DB611F80F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56624" y="901769"/>
            <a:ext cx="4970256" cy="3855397"/>
          </a:xfrm>
          <a:prstGeom prst="rect">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B8CCAA36-1E98-45B0-AAF9-D8807BA8EF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871489" cy="4096327"/>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23" name="Freeform: Shape 22">
            <a:extLst>
              <a:ext uri="{FF2B5EF4-FFF2-40B4-BE49-F238E27FC236}">
                <a16:creationId xmlns:a16="http://schemas.microsoft.com/office/drawing/2014/main" id="{783F456C-8972-439A-90A4-D7C52FA3A0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871489" cy="4096327"/>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2">
              <a:alpha val="3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25" name="Freeform: Shape 24">
            <a:extLst>
              <a:ext uri="{FF2B5EF4-FFF2-40B4-BE49-F238E27FC236}">
                <a16:creationId xmlns:a16="http://schemas.microsoft.com/office/drawing/2014/main" id="{0390AF2C-728C-4687-B7A2-3F9C788EC3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39689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bg1"/>
          </a:solidFill>
          <a:ln w="9525" cap="flat">
            <a:noFill/>
            <a:prstDash val="solid"/>
            <a:miter/>
          </a:ln>
        </p:spPr>
        <p:txBody>
          <a:bodyPr wrap="square" rtlCol="0" anchor="ctr">
            <a:noAutofit/>
          </a:bodyPr>
          <a:lstStyle/>
          <a:p>
            <a:endParaRPr lang="en-US"/>
          </a:p>
        </p:txBody>
      </p:sp>
      <p:sp>
        <p:nvSpPr>
          <p:cNvPr id="27" name="Freeform: Shape 26">
            <a:extLst>
              <a:ext uri="{FF2B5EF4-FFF2-40B4-BE49-F238E27FC236}">
                <a16:creationId xmlns:a16="http://schemas.microsoft.com/office/drawing/2014/main" id="{D1C510C0-DED1-4708-AA14-355E5AFF12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3663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bg1"/>
          </a:solidFill>
          <a:ln w="9525" cap="flat">
            <a:noFill/>
            <a:prstDash val="solid"/>
            <a:miter/>
          </a:ln>
        </p:spPr>
        <p:txBody>
          <a:bodyPr wrap="square" rtlCol="0" anchor="ctr">
            <a:noAutofit/>
          </a:bodyPr>
          <a:lstStyle/>
          <a:p>
            <a:endParaRPr lang="en-US"/>
          </a:p>
        </p:txBody>
      </p:sp>
      <p:sp>
        <p:nvSpPr>
          <p:cNvPr id="29" name="Rectangle 28">
            <a:extLst>
              <a:ext uri="{FF2B5EF4-FFF2-40B4-BE49-F238E27FC236}">
                <a16:creationId xmlns:a16="http://schemas.microsoft.com/office/drawing/2014/main" id="{558C4F41-C97D-4755-8F7C-8C0A8E182F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49229" y="798986"/>
            <a:ext cx="4970256" cy="3855397"/>
          </a:xfrm>
          <a:prstGeom prst="rect">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7FA0D57F-288D-43C9-8A50-8B9386C7E7FC}"/>
              </a:ext>
            </a:extLst>
          </p:cNvPr>
          <p:cNvSpPr>
            <a:spLocks noGrp="1"/>
          </p:cNvSpPr>
          <p:nvPr>
            <p:ph type="title"/>
          </p:nvPr>
        </p:nvSpPr>
        <p:spPr>
          <a:xfrm>
            <a:off x="2006003" y="1018596"/>
            <a:ext cx="4184101" cy="2577893"/>
          </a:xfrm>
        </p:spPr>
        <p:txBody>
          <a:bodyPr vert="horz" lIns="91440" tIns="45720" rIns="91440" bIns="45720" rtlCol="0" anchor="b">
            <a:normAutofit/>
          </a:bodyPr>
          <a:lstStyle/>
          <a:p>
            <a:pPr algn="ctr"/>
            <a:r>
              <a:rPr lang="en-US" sz="5400" kern="1200" spc="-300">
                <a:solidFill>
                  <a:schemeClr val="bg1"/>
                </a:solidFill>
                <a:effectLst>
                  <a:outerShdw blurRad="469900" dist="342900" dir="5400000" sy="-20000" rotWithShape="0">
                    <a:prstClr val="black">
                      <a:alpha val="66000"/>
                    </a:prstClr>
                  </a:outerShdw>
                </a:effectLst>
                <a:latin typeface="+mj-lt"/>
                <a:ea typeface="+mj-ea"/>
                <a:cs typeface="+mj-cs"/>
              </a:rPr>
              <a:t>Resultado</a:t>
            </a:r>
          </a:p>
        </p:txBody>
      </p:sp>
      <p:sp>
        <p:nvSpPr>
          <p:cNvPr id="31" name="Oval 30">
            <a:extLst>
              <a:ext uri="{FF2B5EF4-FFF2-40B4-BE49-F238E27FC236}">
                <a16:creationId xmlns:a16="http://schemas.microsoft.com/office/drawing/2014/main" id="{A232F408-BBCD-48EE-ABF6-95201EF723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66115" y="3453761"/>
            <a:ext cx="319941" cy="319941"/>
          </a:xfrm>
          <a:prstGeom prst="ellipse">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3" name="Oval 32">
            <a:extLst>
              <a:ext uri="{FF2B5EF4-FFF2-40B4-BE49-F238E27FC236}">
                <a16:creationId xmlns:a16="http://schemas.microsoft.com/office/drawing/2014/main" id="{302D5D2F-11CF-47F1-B542-8ED3199DC0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66115" y="3453761"/>
            <a:ext cx="319941" cy="319941"/>
          </a:xfrm>
          <a:prstGeom prst="ellipse">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5" name="Freeform: Shape 34">
            <a:extLst>
              <a:ext uri="{FF2B5EF4-FFF2-40B4-BE49-F238E27FC236}">
                <a16:creationId xmlns:a16="http://schemas.microsoft.com/office/drawing/2014/main" id="{79109165-7872-4D8A-A545-F48B3AF1D0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983019" y="4738591"/>
            <a:ext cx="2208981" cy="2119409"/>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37" name="Freeform: Shape 36">
            <a:extLst>
              <a:ext uri="{FF2B5EF4-FFF2-40B4-BE49-F238E27FC236}">
                <a16:creationId xmlns:a16="http://schemas.microsoft.com/office/drawing/2014/main" id="{5438E66D-E34C-48D4-9F9D-021EBD5689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983019" y="4738591"/>
            <a:ext cx="2208981" cy="2119409"/>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6">
              <a:alpha val="3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nvGrpSpPr>
          <p:cNvPr id="39" name="Graphic 185">
            <a:extLst>
              <a:ext uri="{FF2B5EF4-FFF2-40B4-BE49-F238E27FC236}">
                <a16:creationId xmlns:a16="http://schemas.microsoft.com/office/drawing/2014/main" id="{1BC9510C-172B-4086-A60F-7AF0FBF2221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343487" y="5662437"/>
            <a:ext cx="1054466" cy="469689"/>
            <a:chOff x="9841624" y="4115729"/>
            <a:chExt cx="602169" cy="268223"/>
          </a:xfrm>
          <a:solidFill>
            <a:schemeClr val="bg1"/>
          </a:solidFill>
        </p:grpSpPr>
        <p:sp>
          <p:nvSpPr>
            <p:cNvPr id="40" name="Freeform: Shape 39">
              <a:extLst>
                <a:ext uri="{FF2B5EF4-FFF2-40B4-BE49-F238E27FC236}">
                  <a16:creationId xmlns:a16="http://schemas.microsoft.com/office/drawing/2014/main" id="{C688A7FC-74D4-4003-9F5C-8C0A3F661F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9443884A-0473-4494-95AC-A74292738D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EA5C72FE-7FB1-4DA7-8CF8-45CA6AFB52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48A05A27-4E41-41AB-BB9E-977863EF72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E412BF9D-EAB2-42D7-B657-42D5D101B9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pic>
        <p:nvPicPr>
          <p:cNvPr id="5" name="Picture 4" descr="Text&#10;&#10;Description automatically generated">
            <a:extLst>
              <a:ext uri="{FF2B5EF4-FFF2-40B4-BE49-F238E27FC236}">
                <a16:creationId xmlns:a16="http://schemas.microsoft.com/office/drawing/2014/main" id="{68B59AC5-364C-434B-9E08-8B8B8D0AA270}"/>
              </a:ext>
            </a:extLst>
          </p:cNvPr>
          <p:cNvPicPr>
            <a:picLocks noChangeAspect="1"/>
          </p:cNvPicPr>
          <p:nvPr/>
        </p:nvPicPr>
        <p:blipFill rotWithShape="1">
          <a:blip r:embed="rId2"/>
          <a:srcRect t="6621" r="72067" b="20892"/>
          <a:stretch/>
        </p:blipFill>
        <p:spPr bwMode="auto">
          <a:xfrm>
            <a:off x="8343501" y="2580962"/>
            <a:ext cx="2596448" cy="3217333"/>
          </a:xfrm>
          <a:prstGeom prst="rect">
            <a:avLst/>
          </a:prstGeom>
          <a:extLst>
            <a:ext uri="{53640926-AAD7-44D8-BBD7-CCE9431645EC}">
              <a14:shadowObscured xmlns:a14="http://schemas.microsoft.com/office/drawing/2010/main"/>
            </a:ext>
          </a:extLst>
        </p:spPr>
      </p:pic>
      <p:sp>
        <p:nvSpPr>
          <p:cNvPr id="46" name="Graphic 212">
            <a:extLst>
              <a:ext uri="{FF2B5EF4-FFF2-40B4-BE49-F238E27FC236}">
                <a16:creationId xmlns:a16="http://schemas.microsoft.com/office/drawing/2014/main" id="{FEFCF180-A212-449F-8D07-5EC94B281A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32063" y="2262962"/>
            <a:ext cx="622472" cy="622472"/>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48" name="Graphic 212">
            <a:extLst>
              <a:ext uri="{FF2B5EF4-FFF2-40B4-BE49-F238E27FC236}">
                <a16:creationId xmlns:a16="http://schemas.microsoft.com/office/drawing/2014/main" id="{1400E1BC-11DC-49A0-856F-992F20EB43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32063" y="2262962"/>
            <a:ext cx="622472" cy="622472"/>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Tree>
    <p:extLst>
      <p:ext uri="{BB962C8B-B14F-4D97-AF65-F5344CB8AC3E}">
        <p14:creationId xmlns:p14="http://schemas.microsoft.com/office/powerpoint/2010/main" val="18229017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538BF42-A82F-46D0-94EF-088F53D43185}"/>
              </a:ext>
            </a:extLst>
          </p:cNvPr>
          <p:cNvSpPr>
            <a:spLocks noGrp="1"/>
          </p:cNvSpPr>
          <p:nvPr>
            <p:ph type="title"/>
          </p:nvPr>
        </p:nvSpPr>
        <p:spPr>
          <a:xfrm>
            <a:off x="7464614" y="1783959"/>
            <a:ext cx="4087306" cy="2889114"/>
          </a:xfrm>
        </p:spPr>
        <p:txBody>
          <a:bodyPr vert="horz" lIns="91440" tIns="45720" rIns="91440" bIns="45720" rtlCol="0" anchor="b">
            <a:normAutofit/>
          </a:bodyPr>
          <a:lstStyle/>
          <a:p>
            <a:r>
              <a:rPr lang="en-US" sz="5400" spc="-300">
                <a:effectLst>
                  <a:outerShdw blurRad="469900" dist="342900" dir="5400000" sy="-20000" rotWithShape="0">
                    <a:prstClr val="black">
                      <a:alpha val="66000"/>
                    </a:prstClr>
                  </a:outerShdw>
                </a:effectLst>
              </a:rPr>
              <a:t>Ejemplo 3: Función de Efectividad</a:t>
            </a:r>
          </a:p>
        </p:txBody>
      </p:sp>
      <p:sp>
        <p:nvSpPr>
          <p:cNvPr id="33" name="Freeform: Shape 32">
            <a:extLst>
              <a:ext uri="{FF2B5EF4-FFF2-40B4-BE49-F238E27FC236}">
                <a16:creationId xmlns:a16="http://schemas.microsoft.com/office/drawing/2014/main" id="{E49CC64F-7275-4E33-961B-0C5CDC4398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 y="0"/>
            <a:ext cx="7188051" cy="6858000"/>
          </a:xfrm>
          <a:custGeom>
            <a:avLst/>
            <a:gdLst>
              <a:gd name="connsiteX0" fmla="*/ 7188051 w 7188051"/>
              <a:gd name="connsiteY0" fmla="*/ 6858000 h 6858000"/>
              <a:gd name="connsiteX1" fmla="*/ 108694 w 7188051"/>
              <a:gd name="connsiteY1" fmla="*/ 6858000 h 6858000"/>
              <a:gd name="connsiteX2" fmla="*/ 79127 w 7188051"/>
              <a:gd name="connsiteY2" fmla="*/ 6681235 h 6858000"/>
              <a:gd name="connsiteX3" fmla="*/ 0 w 7188051"/>
              <a:gd name="connsiteY3" fmla="*/ 5565888 h 6858000"/>
              <a:gd name="connsiteX4" fmla="*/ 2190696 w 7188051"/>
              <a:gd name="connsiteY4" fmla="*/ 145339 h 6858000"/>
              <a:gd name="connsiteX5" fmla="*/ 2339431 w 7188051"/>
              <a:gd name="connsiteY5" fmla="*/ 0 h 6858000"/>
              <a:gd name="connsiteX6" fmla="*/ 7188051 w 7188051"/>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88051" h="6858000">
                <a:moveTo>
                  <a:pt x="7188051" y="6858000"/>
                </a:moveTo>
                <a:lnTo>
                  <a:pt x="108694" y="6858000"/>
                </a:lnTo>
                <a:lnTo>
                  <a:pt x="79127" y="6681235"/>
                </a:lnTo>
                <a:cubicBezTo>
                  <a:pt x="26981" y="6316967"/>
                  <a:pt x="0" y="5944579"/>
                  <a:pt x="0" y="5565888"/>
                </a:cubicBezTo>
                <a:cubicBezTo>
                  <a:pt x="0" y="3459953"/>
                  <a:pt x="834428" y="1548908"/>
                  <a:pt x="2190696" y="145339"/>
                </a:cubicBezTo>
                <a:lnTo>
                  <a:pt x="2339431" y="0"/>
                </a:lnTo>
                <a:lnTo>
                  <a:pt x="7188051" y="0"/>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9" name="Picture 28" descr="Fórmulas escritas en una pizarra">
            <a:extLst>
              <a:ext uri="{FF2B5EF4-FFF2-40B4-BE49-F238E27FC236}">
                <a16:creationId xmlns:a16="http://schemas.microsoft.com/office/drawing/2014/main" id="{751ECCCB-620D-A292-C0FA-A9F950664FDF}"/>
              </a:ext>
            </a:extLst>
          </p:cNvPr>
          <p:cNvPicPr>
            <a:picLocks noChangeAspect="1"/>
          </p:cNvPicPr>
          <p:nvPr/>
        </p:nvPicPr>
        <p:blipFill rotWithShape="1">
          <a:blip r:embed="rId2"/>
          <a:srcRect l="13896" r="17694" b="-1"/>
          <a:stretch/>
        </p:blipFill>
        <p:spPr>
          <a:xfrm>
            <a:off x="1" y="10"/>
            <a:ext cx="7028495" cy="6857990"/>
          </a:xfrm>
          <a:custGeom>
            <a:avLst/>
            <a:gdLst/>
            <a:ahLst/>
            <a:cxnLst/>
            <a:rect l="l" t="t" r="r" b="b"/>
            <a:pathLst>
              <a:path w="7028495" h="6858000">
                <a:moveTo>
                  <a:pt x="0" y="0"/>
                </a:moveTo>
                <a:lnTo>
                  <a:pt x="6915668" y="0"/>
                </a:lnTo>
                <a:lnTo>
                  <a:pt x="6952411" y="219663"/>
                </a:lnTo>
                <a:cubicBezTo>
                  <a:pt x="7002551" y="569921"/>
                  <a:pt x="7028495" y="927986"/>
                  <a:pt x="7028495" y="1292112"/>
                </a:cubicBezTo>
                <a:cubicBezTo>
                  <a:pt x="7028495" y="3343346"/>
                  <a:pt x="6205186" y="5202289"/>
                  <a:pt x="4870994" y="6556512"/>
                </a:cubicBezTo>
                <a:lnTo>
                  <a:pt x="4556185" y="6858000"/>
                </a:lnTo>
                <a:lnTo>
                  <a:pt x="0" y="6858000"/>
                </a:lnTo>
                <a:close/>
              </a:path>
            </a:pathLst>
          </a:custGeom>
        </p:spPr>
      </p:pic>
    </p:spTree>
    <p:extLst>
      <p:ext uri="{BB962C8B-B14F-4D97-AF65-F5344CB8AC3E}">
        <p14:creationId xmlns:p14="http://schemas.microsoft.com/office/powerpoint/2010/main" val="1635285747"/>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4E0A5C5C-2A95-428E-9F6A-0D29EBD57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8395" y="1040837"/>
            <a:ext cx="4754948" cy="4754948"/>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1056F38F-7C4E-461D-8709-7D0024AE1F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9411" y="1029607"/>
            <a:ext cx="4754948" cy="4754948"/>
          </a:xfrm>
          <a:prstGeom prst="ellipse">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C7278469-3C3C-49CE-AEEE-E176A4900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9960" y="934855"/>
            <a:ext cx="4754948" cy="4754948"/>
          </a:xfrm>
          <a:prstGeom prst="ellipse">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5CBE2BCF-524F-4E90-AED3-31A70B871D8C}"/>
              </a:ext>
            </a:extLst>
          </p:cNvPr>
          <p:cNvSpPr>
            <a:spLocks noGrp="1"/>
          </p:cNvSpPr>
          <p:nvPr>
            <p:ph type="title"/>
          </p:nvPr>
        </p:nvSpPr>
        <p:spPr>
          <a:xfrm>
            <a:off x="1102368" y="1877492"/>
            <a:ext cx="4030132" cy="3215373"/>
          </a:xfrm>
        </p:spPr>
        <p:txBody>
          <a:bodyPr>
            <a:normAutofit/>
          </a:bodyPr>
          <a:lstStyle/>
          <a:p>
            <a:pPr algn="ctr"/>
            <a:r>
              <a:rPr lang="es-419">
                <a:solidFill>
                  <a:schemeClr val="bg1"/>
                </a:solidFill>
              </a:rPr>
              <a:t>Enunciado</a:t>
            </a:r>
          </a:p>
        </p:txBody>
      </p:sp>
      <p:grpSp>
        <p:nvGrpSpPr>
          <p:cNvPr id="16" name="Group 15">
            <a:extLst>
              <a:ext uri="{FF2B5EF4-FFF2-40B4-BE49-F238E27FC236}">
                <a16:creationId xmlns:a16="http://schemas.microsoft.com/office/drawing/2014/main" id="{93DC754C-7E09-422D-A8BB-AF632E90DFA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77893"/>
            <a:ext cx="1861854" cy="717514"/>
            <a:chOff x="0" y="377893"/>
            <a:chExt cx="1861854" cy="717514"/>
          </a:xfrm>
          <a:solidFill>
            <a:schemeClr val="bg1"/>
          </a:solidFill>
        </p:grpSpPr>
        <p:sp>
          <p:nvSpPr>
            <p:cNvPr id="17" name="Freeform: Shape 16">
              <a:extLst>
                <a:ext uri="{FF2B5EF4-FFF2-40B4-BE49-F238E27FC236}">
                  <a16:creationId xmlns:a16="http://schemas.microsoft.com/office/drawing/2014/main" id="{C5A741B9-65EC-4C5B-9FE0-4A1857577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18" name="Freeform: Shape 17">
              <a:extLst>
                <a:ext uri="{FF2B5EF4-FFF2-40B4-BE49-F238E27FC236}">
                  <a16:creationId xmlns:a16="http://schemas.microsoft.com/office/drawing/2014/main" id="{C0BB4301-41FA-4453-956F-A11CC664B6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dirty="0"/>
            </a:p>
          </p:txBody>
        </p:sp>
      </p:grpSp>
      <p:sp>
        <p:nvSpPr>
          <p:cNvPr id="20" name="Graphic 212">
            <a:extLst>
              <a:ext uri="{FF2B5EF4-FFF2-40B4-BE49-F238E27FC236}">
                <a16:creationId xmlns:a16="http://schemas.microsoft.com/office/drawing/2014/main" id="{4C6598AB-1C17-4D54-951C-A082D94ACB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8524" y="457812"/>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2" name="Graphic 212">
            <a:extLst>
              <a:ext uri="{FF2B5EF4-FFF2-40B4-BE49-F238E27FC236}">
                <a16:creationId xmlns:a16="http://schemas.microsoft.com/office/drawing/2014/main" id="{C83B66D7-137D-4AC1-B172-53D60F08BE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8524" y="457812"/>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4" name="Oval 23">
            <a:extLst>
              <a:ext uri="{FF2B5EF4-FFF2-40B4-BE49-F238E27FC236}">
                <a16:creationId xmlns:a16="http://schemas.microsoft.com/office/drawing/2014/main" id="{F6B92503-6984-4D15-8B98-8718709B78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2976" y="4946663"/>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6" name="Oval 25">
            <a:extLst>
              <a:ext uri="{FF2B5EF4-FFF2-40B4-BE49-F238E27FC236}">
                <a16:creationId xmlns:a16="http://schemas.microsoft.com/office/drawing/2014/main" id="{08DDF938-524E-4C18-A47D-C006278323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2976" y="4946663"/>
            <a:ext cx="319941" cy="319941"/>
          </a:xfrm>
          <a:prstGeom prst="ellipse">
            <a:avLst/>
          </a:pr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mc:AlternateContent xmlns:mc="http://schemas.openxmlformats.org/markup-compatibility/2006" xmlns:a14="http://schemas.microsoft.com/office/drawing/2010/main">
        <mc:Choice Requires="a14">
          <p:sp>
            <p:nvSpPr>
              <p:cNvPr id="3" name="Marcador de contenido 2">
                <a:extLst>
                  <a:ext uri="{FF2B5EF4-FFF2-40B4-BE49-F238E27FC236}">
                    <a16:creationId xmlns:a16="http://schemas.microsoft.com/office/drawing/2014/main" id="{B6E12BD8-7717-4B50-8991-6C960659E07A}"/>
                  </a:ext>
                </a:extLst>
              </p:cNvPr>
              <p:cNvSpPr>
                <a:spLocks noGrp="1"/>
              </p:cNvSpPr>
              <p:nvPr>
                <p:ph idx="1"/>
              </p:nvPr>
            </p:nvSpPr>
            <p:spPr>
              <a:xfrm>
                <a:off x="6234868" y="1130846"/>
                <a:ext cx="5217173" cy="4351338"/>
              </a:xfrm>
            </p:spPr>
            <p:txBody>
              <a:bodyPr>
                <a:normAutofit/>
              </a:bodyPr>
              <a:lstStyle/>
              <a:p>
                <a:pPr marL="0" indent="0">
                  <a:buNone/>
                </a:pPr>
                <a:r>
                  <a:rPr lang="es-419">
                    <a:solidFill>
                      <a:schemeClr val="bg1"/>
                    </a:solidFill>
                  </a:rPr>
                  <a:t>Supongamos que tenemos un sistema cuya función de efectividad esta representada por : </a:t>
                </a:r>
              </a:p>
              <a:p>
                <a:pPr marL="0" indent="0">
                  <a:buNone/>
                </a:pPr>
                <a14:m>
                  <m:oMathPara xmlns:m="http://schemas.openxmlformats.org/officeDocument/2006/math">
                    <m:oMathParaPr>
                      <m:jc m:val="centerGroup"/>
                    </m:oMathParaPr>
                    <m:oMath xmlns:m="http://schemas.openxmlformats.org/officeDocument/2006/math">
                      <m:r>
                        <a:rPr lang="es-419" i="1">
                          <a:solidFill>
                            <a:schemeClr val="bg1"/>
                          </a:solidFill>
                          <a:latin typeface="Cambria Math" panose="02040503050406030204" pitchFamily="18" charset="0"/>
                        </a:rPr>
                        <m:t>𝑤</m:t>
                      </m:r>
                      <m:r>
                        <a:rPr lang="es-419" i="1">
                          <a:solidFill>
                            <a:schemeClr val="bg1"/>
                          </a:solidFill>
                          <a:latin typeface="Cambria Math" panose="02040503050406030204" pitchFamily="18" charset="0"/>
                        </a:rPr>
                        <m:t>=</m:t>
                      </m:r>
                      <m:r>
                        <a:rPr lang="es-419" i="1">
                          <a:solidFill>
                            <a:schemeClr val="bg1"/>
                          </a:solidFill>
                          <a:latin typeface="Cambria Math" panose="02040503050406030204" pitchFamily="18" charset="0"/>
                        </a:rPr>
                        <m:t>𝑥</m:t>
                      </m:r>
                      <m:r>
                        <a:rPr lang="es-419" i="1">
                          <a:solidFill>
                            <a:schemeClr val="bg1"/>
                          </a:solidFill>
                          <a:latin typeface="Cambria Math" panose="02040503050406030204" pitchFamily="18" charset="0"/>
                        </a:rPr>
                        <m:t>+4</m:t>
                      </m:r>
                      <m:r>
                        <a:rPr lang="es-419" i="1">
                          <a:solidFill>
                            <a:schemeClr val="bg1"/>
                          </a:solidFill>
                          <a:latin typeface="Cambria Math" panose="02040503050406030204" pitchFamily="18" charset="0"/>
                        </a:rPr>
                        <m:t>𝑦</m:t>
                      </m:r>
                      <m:r>
                        <a:rPr lang="es-419" i="1">
                          <a:solidFill>
                            <a:schemeClr val="bg1"/>
                          </a:solidFill>
                          <a:latin typeface="Cambria Math" panose="02040503050406030204" pitchFamily="18" charset="0"/>
                        </a:rPr>
                        <m:t>+3</m:t>
                      </m:r>
                      <m:r>
                        <a:rPr lang="es-419" i="1">
                          <a:solidFill>
                            <a:schemeClr val="bg1"/>
                          </a:solidFill>
                          <a:latin typeface="Cambria Math" panose="02040503050406030204" pitchFamily="18" charset="0"/>
                        </a:rPr>
                        <m:t>𝑧</m:t>
                      </m:r>
                    </m:oMath>
                  </m:oMathPara>
                </a14:m>
                <a:endParaRPr lang="es-419">
                  <a:solidFill>
                    <a:schemeClr val="bg1"/>
                  </a:solidFill>
                </a:endParaRPr>
              </a:p>
              <a:p>
                <a:pPr marL="0" indent="0">
                  <a:buNone/>
                </a:pPr>
                <a:endParaRPr lang="es-419">
                  <a:solidFill>
                    <a:schemeClr val="bg1"/>
                  </a:solidFill>
                </a:endParaRPr>
              </a:p>
              <a:p>
                <a:pPr marL="0" indent="0">
                  <a:buNone/>
                </a:pPr>
                <a:r>
                  <a:rPr lang="es-419">
                    <a:solidFill>
                      <a:schemeClr val="bg1"/>
                    </a:solidFill>
                  </a:rPr>
                  <a:t>Los valores de X, Y, y Z están dados por las siguientes tablas.</a:t>
                </a:r>
              </a:p>
            </p:txBody>
          </p:sp>
        </mc:Choice>
        <mc:Fallback xmlns="">
          <p:sp>
            <p:nvSpPr>
              <p:cNvPr id="3" name="Marcador de contenido 2">
                <a:extLst>
                  <a:ext uri="{FF2B5EF4-FFF2-40B4-BE49-F238E27FC236}">
                    <a16:creationId xmlns:a16="http://schemas.microsoft.com/office/drawing/2014/main" id="{B6E12BD8-7717-4B50-8991-6C960659E07A}"/>
                  </a:ext>
                </a:extLst>
              </p:cNvPr>
              <p:cNvSpPr>
                <a:spLocks noGrp="1" noRot="1" noChangeAspect="1" noMove="1" noResize="1" noEditPoints="1" noAdjustHandles="1" noChangeArrowheads="1" noChangeShapeType="1" noTextEdit="1"/>
              </p:cNvSpPr>
              <p:nvPr>
                <p:ph idx="1"/>
              </p:nvPr>
            </p:nvSpPr>
            <p:spPr>
              <a:xfrm>
                <a:off x="6234868" y="1130846"/>
                <a:ext cx="5217173" cy="4351338"/>
              </a:xfrm>
              <a:blipFill>
                <a:blip r:embed="rId2"/>
                <a:stretch>
                  <a:fillRect l="-2453" t="-2384" r="-3621"/>
                </a:stretch>
              </a:blipFill>
            </p:spPr>
            <p:txBody>
              <a:bodyPr/>
              <a:lstStyle/>
              <a:p>
                <a:r>
                  <a:rPr lang="en-CA">
                    <a:noFill/>
                  </a:rPr>
                  <a:t> </a:t>
                </a:r>
              </a:p>
            </p:txBody>
          </p:sp>
        </mc:Fallback>
      </mc:AlternateContent>
      <p:grpSp>
        <p:nvGrpSpPr>
          <p:cNvPr id="28" name="Graphic 185">
            <a:extLst>
              <a:ext uri="{FF2B5EF4-FFF2-40B4-BE49-F238E27FC236}">
                <a16:creationId xmlns:a16="http://schemas.microsoft.com/office/drawing/2014/main" id="{3773FAF5-C452-4455-9411-D6AF5EBD4CA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812239" y="6139464"/>
            <a:ext cx="1054466" cy="469689"/>
            <a:chOff x="9841624" y="4115729"/>
            <a:chExt cx="602169" cy="268223"/>
          </a:xfrm>
          <a:solidFill>
            <a:schemeClr val="bg1"/>
          </a:solidFill>
        </p:grpSpPr>
        <p:sp>
          <p:nvSpPr>
            <p:cNvPr id="29" name="Freeform: Shape 28">
              <a:extLst>
                <a:ext uri="{FF2B5EF4-FFF2-40B4-BE49-F238E27FC236}">
                  <a16:creationId xmlns:a16="http://schemas.microsoft.com/office/drawing/2014/main" id="{1ECA0D96-F63C-4F7B-BE16-0F3FE76D7D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74F83A81-0546-400A-918A-90C9C48B81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9741F692-A5B6-4215-86D9-B1FD4FF26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CC0876CB-9C60-4580-8FED-CD64EC7664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A879B3B7-48DB-4D3A-BB33-02766EAD3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10513441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44" name="Straight Connector 12">
            <a:extLst>
              <a:ext uri="{FF2B5EF4-FFF2-40B4-BE49-F238E27FC236}">
                <a16:creationId xmlns:a16="http://schemas.microsoft.com/office/drawing/2014/main" id="{99AE2756-0FC4-4155-83E7-58AAAB63E7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065689" y="477749"/>
            <a:ext cx="0" cy="36576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sp>
        <p:nvSpPr>
          <p:cNvPr id="45" name="Rectangle 14">
            <a:extLst>
              <a:ext uri="{FF2B5EF4-FFF2-40B4-BE49-F238E27FC236}">
                <a16:creationId xmlns:a16="http://schemas.microsoft.com/office/drawing/2014/main" id="{247AB924-1B87-43FC-B7C7-B112D5C51A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463354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42F2B89F-E049-4284-A75D-E107D11BAB31}"/>
              </a:ext>
            </a:extLst>
          </p:cNvPr>
          <p:cNvSpPr>
            <a:spLocks noGrp="1"/>
          </p:cNvSpPr>
          <p:nvPr>
            <p:ph type="title"/>
          </p:nvPr>
        </p:nvSpPr>
        <p:spPr>
          <a:xfrm>
            <a:off x="527538" y="4756638"/>
            <a:ext cx="11139854" cy="930447"/>
          </a:xfrm>
        </p:spPr>
        <p:txBody>
          <a:bodyPr vert="horz" lIns="91440" tIns="45720" rIns="91440" bIns="45720" rtlCol="0" anchor="b">
            <a:normAutofit/>
          </a:bodyPr>
          <a:lstStyle/>
          <a:p>
            <a:pPr algn="ctr"/>
            <a:r>
              <a:rPr lang="en-US" sz="5400">
                <a:solidFill>
                  <a:srgbClr val="FFFFFF"/>
                </a:solidFill>
              </a:rPr>
              <a:t>Enunciado</a:t>
            </a:r>
          </a:p>
        </p:txBody>
      </p:sp>
      <p:pic>
        <p:nvPicPr>
          <p:cNvPr id="7" name="Picture 6">
            <a:extLst>
              <a:ext uri="{FF2B5EF4-FFF2-40B4-BE49-F238E27FC236}">
                <a16:creationId xmlns:a16="http://schemas.microsoft.com/office/drawing/2014/main" id="{2A443D54-61A8-4029-9901-C81F931AA974}"/>
              </a:ext>
            </a:extLst>
          </p:cNvPr>
          <p:cNvPicPr>
            <a:picLocks noChangeAspect="1"/>
          </p:cNvPicPr>
          <p:nvPr/>
        </p:nvPicPr>
        <p:blipFill>
          <a:blip r:embed="rId2"/>
          <a:stretch>
            <a:fillRect/>
          </a:stretch>
        </p:blipFill>
        <p:spPr>
          <a:xfrm>
            <a:off x="320040" y="945089"/>
            <a:ext cx="3425609" cy="2722920"/>
          </a:xfrm>
          <a:prstGeom prst="rect">
            <a:avLst/>
          </a:prstGeom>
        </p:spPr>
      </p:pic>
      <p:pic>
        <p:nvPicPr>
          <p:cNvPr id="8" name="Picture 7">
            <a:extLst>
              <a:ext uri="{FF2B5EF4-FFF2-40B4-BE49-F238E27FC236}">
                <a16:creationId xmlns:a16="http://schemas.microsoft.com/office/drawing/2014/main" id="{396BE232-72A8-4201-9731-C0E1DE6CC4B0}"/>
              </a:ext>
            </a:extLst>
          </p:cNvPr>
          <p:cNvPicPr>
            <a:picLocks noChangeAspect="1"/>
          </p:cNvPicPr>
          <p:nvPr/>
        </p:nvPicPr>
        <p:blipFill>
          <a:blip r:embed="rId3"/>
          <a:stretch>
            <a:fillRect/>
          </a:stretch>
        </p:blipFill>
        <p:spPr>
          <a:xfrm>
            <a:off x="4385729" y="1144502"/>
            <a:ext cx="3433324" cy="2324095"/>
          </a:xfrm>
          <a:prstGeom prst="rect">
            <a:avLst/>
          </a:prstGeom>
        </p:spPr>
      </p:pic>
      <p:cxnSp>
        <p:nvCxnSpPr>
          <p:cNvPr id="46" name="Straight Connector 16">
            <a:extLst>
              <a:ext uri="{FF2B5EF4-FFF2-40B4-BE49-F238E27FC236}">
                <a16:creationId xmlns:a16="http://schemas.microsoft.com/office/drawing/2014/main" id="{818DC98F-4057-4645-B948-F604F39A9CF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53400" y="477749"/>
            <a:ext cx="0" cy="36576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EB41E473-ECCE-435A-80D1-FF3F74FFE419}"/>
              </a:ext>
            </a:extLst>
          </p:cNvPr>
          <p:cNvPicPr>
            <a:picLocks noChangeAspect="1"/>
          </p:cNvPicPr>
          <p:nvPr/>
        </p:nvPicPr>
        <p:blipFill>
          <a:blip r:embed="rId4"/>
          <a:stretch>
            <a:fillRect/>
          </a:stretch>
        </p:blipFill>
        <p:spPr>
          <a:xfrm>
            <a:off x="8449725" y="564230"/>
            <a:ext cx="3423916" cy="3529266"/>
          </a:xfrm>
          <a:prstGeom prst="rect">
            <a:avLst/>
          </a:prstGeom>
        </p:spPr>
      </p:pic>
      <p:cxnSp>
        <p:nvCxnSpPr>
          <p:cNvPr id="47" name="Straight Connector 18">
            <a:extLst>
              <a:ext uri="{FF2B5EF4-FFF2-40B4-BE49-F238E27FC236}">
                <a16:creationId xmlns:a16="http://schemas.microsoft.com/office/drawing/2014/main" id="{DAD2B705-4A9B-408D-AA80-4F41045E09D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573869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4934552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253" name="Rectangle 9222">
            <a:extLst>
              <a:ext uri="{FF2B5EF4-FFF2-40B4-BE49-F238E27FC236}">
                <a16:creationId xmlns:a16="http://schemas.microsoft.com/office/drawing/2014/main" id="{21A75659-5A6F-4F77-9679-678A00B9D8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218" name="Picture 2" descr="Image result for distribucion de probabilidad">
            <a:extLst>
              <a:ext uri="{FF2B5EF4-FFF2-40B4-BE49-F238E27FC236}">
                <a16:creationId xmlns:a16="http://schemas.microsoft.com/office/drawing/2014/main" id="{84EC6EE4-5D4D-4CF9-9EE7-49DB0ED6AFD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2502" r="1" b="9092"/>
          <a:stretch/>
        </p:blipFill>
        <p:spPr bwMode="auto">
          <a:xfrm>
            <a:off x="20" y="10"/>
            <a:ext cx="8668492" cy="6857990"/>
          </a:xfrm>
          <a:prstGeom prst="rect">
            <a:avLst/>
          </a:prstGeom>
          <a:noFill/>
          <a:extLst>
            <a:ext uri="{909E8E84-426E-40DD-AFC4-6F175D3DCCD1}">
              <a14:hiddenFill xmlns:a14="http://schemas.microsoft.com/office/drawing/2010/main">
                <a:solidFill>
                  <a:srgbClr val="FFFFFF"/>
                </a:solidFill>
              </a14:hiddenFill>
            </a:ext>
          </a:extLst>
        </p:spPr>
      </p:pic>
      <p:sp>
        <p:nvSpPr>
          <p:cNvPr id="9254" name="Rectangle 9224">
            <a:extLst>
              <a:ext uri="{FF2B5EF4-FFF2-40B4-BE49-F238E27FC236}">
                <a16:creationId xmlns:a16="http://schemas.microsoft.com/office/drawing/2014/main" id="{E30A3A45-140E-431E-AED0-07EF836310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435399" y="0"/>
            <a:ext cx="9756601" cy="6858000"/>
          </a:xfrm>
          <a:prstGeom prst="rect">
            <a:avLst/>
          </a:prstGeom>
          <a:gradFill>
            <a:gsLst>
              <a:gs pos="53000">
                <a:schemeClr val="bg1"/>
              </a:gs>
              <a:gs pos="35000">
                <a:schemeClr val="bg1">
                  <a:alpha val="76000"/>
                </a:schemeClr>
              </a:gs>
              <a:gs pos="19000">
                <a:schemeClr val="bg1">
                  <a:alpha val="40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A6CF4519-8B21-4080-BF1E-97E3D5E2C232}"/>
              </a:ext>
            </a:extLst>
          </p:cNvPr>
          <p:cNvSpPr>
            <a:spLocks noGrp="1"/>
          </p:cNvSpPr>
          <p:nvPr>
            <p:ph type="title"/>
          </p:nvPr>
        </p:nvSpPr>
        <p:spPr>
          <a:xfrm>
            <a:off x="8395868" y="1161288"/>
            <a:ext cx="3438144" cy="1124712"/>
          </a:xfrm>
        </p:spPr>
        <p:txBody>
          <a:bodyPr anchor="b">
            <a:normAutofit/>
          </a:bodyPr>
          <a:lstStyle/>
          <a:p>
            <a:r>
              <a:rPr lang="es-419" sz="3600" dirty="0"/>
              <a:t>Enunciado </a:t>
            </a:r>
          </a:p>
        </p:txBody>
      </p:sp>
      <p:sp>
        <p:nvSpPr>
          <p:cNvPr id="9227" name="Rectangle 9226">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687333"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9255" name="Rectangle 9228">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53018" y="2443480"/>
            <a:ext cx="3218688"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Marcador de contenido 2">
            <a:extLst>
              <a:ext uri="{FF2B5EF4-FFF2-40B4-BE49-F238E27FC236}">
                <a16:creationId xmlns:a16="http://schemas.microsoft.com/office/drawing/2014/main" id="{AF8E33FE-9E27-4925-9A0B-5C5484C26334}"/>
              </a:ext>
            </a:extLst>
          </p:cNvPr>
          <p:cNvSpPr>
            <a:spLocks noGrp="1"/>
          </p:cNvSpPr>
          <p:nvPr>
            <p:ph idx="1"/>
          </p:nvPr>
        </p:nvSpPr>
        <p:spPr>
          <a:xfrm>
            <a:off x="8395868" y="2718054"/>
            <a:ext cx="3438906" cy="3207258"/>
          </a:xfrm>
        </p:spPr>
        <p:txBody>
          <a:bodyPr anchor="t">
            <a:normAutofit/>
          </a:bodyPr>
          <a:lstStyle/>
          <a:p>
            <a:pPr marL="0" indent="0">
              <a:buNone/>
            </a:pPr>
            <a:r>
              <a:rPr lang="es-419" sz="2400" dirty="0"/>
              <a:t>Nuestro propósito es determinar la distribución de w por medio de la simulación de Montecarlo al correr el algoritmo un mínimo de 10000 ensayos.</a:t>
            </a:r>
          </a:p>
          <a:p>
            <a:pPr marL="0" indent="0">
              <a:buNone/>
            </a:pPr>
            <a:r>
              <a:rPr lang="es-419" sz="1700" dirty="0"/>
              <a:t> </a:t>
            </a:r>
          </a:p>
        </p:txBody>
      </p:sp>
    </p:spTree>
    <p:extLst>
      <p:ext uri="{BB962C8B-B14F-4D97-AF65-F5344CB8AC3E}">
        <p14:creationId xmlns:p14="http://schemas.microsoft.com/office/powerpoint/2010/main" val="907218784"/>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E0C6D60-B689-47C5-9A07-62C3B97C947D}"/>
              </a:ext>
            </a:extLst>
          </p:cNvPr>
          <p:cNvSpPr>
            <a:spLocks noGrp="1"/>
          </p:cNvSpPr>
          <p:nvPr>
            <p:ph type="title"/>
          </p:nvPr>
        </p:nvSpPr>
        <p:spPr>
          <a:xfrm>
            <a:off x="7464614" y="1783959"/>
            <a:ext cx="4087306" cy="2889114"/>
          </a:xfrm>
        </p:spPr>
        <p:txBody>
          <a:bodyPr vert="horz" lIns="91440" tIns="45720" rIns="91440" bIns="45720" rtlCol="0" anchor="b">
            <a:normAutofit/>
          </a:bodyPr>
          <a:lstStyle/>
          <a:p>
            <a:r>
              <a:rPr lang="en-US" sz="5000" spc="-300">
                <a:effectLst>
                  <a:outerShdw blurRad="469900" dist="342900" dir="5400000" sy="-20000" rotWithShape="0">
                    <a:prstClr val="black">
                      <a:alpha val="66000"/>
                    </a:prstClr>
                  </a:outerShdw>
                </a:effectLst>
              </a:rPr>
              <a:t>Ejemplo 1: Descompostura de una maquina</a:t>
            </a:r>
            <a:br>
              <a:rPr lang="en-US" sz="5000" spc="-300">
                <a:effectLst>
                  <a:outerShdw blurRad="469900" dist="342900" dir="5400000" sy="-20000" rotWithShape="0">
                    <a:prstClr val="black">
                      <a:alpha val="66000"/>
                    </a:prstClr>
                  </a:outerShdw>
                </a:effectLst>
              </a:rPr>
            </a:br>
            <a:endParaRPr lang="en-US" sz="5000" spc="-300">
              <a:effectLst>
                <a:outerShdw blurRad="469900" dist="342900" dir="5400000" sy="-20000" rotWithShape="0">
                  <a:prstClr val="black">
                    <a:alpha val="66000"/>
                  </a:prstClr>
                </a:outerShdw>
              </a:effectLst>
            </a:endParaRPr>
          </a:p>
        </p:txBody>
      </p:sp>
      <p:sp>
        <p:nvSpPr>
          <p:cNvPr id="33" name="Freeform: Shape 32">
            <a:extLst>
              <a:ext uri="{FF2B5EF4-FFF2-40B4-BE49-F238E27FC236}">
                <a16:creationId xmlns:a16="http://schemas.microsoft.com/office/drawing/2014/main" id="{E49CC64F-7275-4E33-961B-0C5CDC4398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 y="0"/>
            <a:ext cx="7188051" cy="6858000"/>
          </a:xfrm>
          <a:custGeom>
            <a:avLst/>
            <a:gdLst>
              <a:gd name="connsiteX0" fmla="*/ 7188051 w 7188051"/>
              <a:gd name="connsiteY0" fmla="*/ 6858000 h 6858000"/>
              <a:gd name="connsiteX1" fmla="*/ 108694 w 7188051"/>
              <a:gd name="connsiteY1" fmla="*/ 6858000 h 6858000"/>
              <a:gd name="connsiteX2" fmla="*/ 79127 w 7188051"/>
              <a:gd name="connsiteY2" fmla="*/ 6681235 h 6858000"/>
              <a:gd name="connsiteX3" fmla="*/ 0 w 7188051"/>
              <a:gd name="connsiteY3" fmla="*/ 5565888 h 6858000"/>
              <a:gd name="connsiteX4" fmla="*/ 2190696 w 7188051"/>
              <a:gd name="connsiteY4" fmla="*/ 145339 h 6858000"/>
              <a:gd name="connsiteX5" fmla="*/ 2339431 w 7188051"/>
              <a:gd name="connsiteY5" fmla="*/ 0 h 6858000"/>
              <a:gd name="connsiteX6" fmla="*/ 7188051 w 7188051"/>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88051" h="6858000">
                <a:moveTo>
                  <a:pt x="7188051" y="6858000"/>
                </a:moveTo>
                <a:lnTo>
                  <a:pt x="108694" y="6858000"/>
                </a:lnTo>
                <a:lnTo>
                  <a:pt x="79127" y="6681235"/>
                </a:lnTo>
                <a:cubicBezTo>
                  <a:pt x="26981" y="6316967"/>
                  <a:pt x="0" y="5944579"/>
                  <a:pt x="0" y="5565888"/>
                </a:cubicBezTo>
                <a:cubicBezTo>
                  <a:pt x="0" y="3459953"/>
                  <a:pt x="834428" y="1548908"/>
                  <a:pt x="2190696" y="145339"/>
                </a:cubicBezTo>
                <a:lnTo>
                  <a:pt x="2339431" y="0"/>
                </a:lnTo>
                <a:lnTo>
                  <a:pt x="7188051" y="0"/>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9" name="Picture 28">
            <a:extLst>
              <a:ext uri="{FF2B5EF4-FFF2-40B4-BE49-F238E27FC236}">
                <a16:creationId xmlns:a16="http://schemas.microsoft.com/office/drawing/2014/main" id="{02AFB0A2-2B54-81F2-F2E6-41ECD607A92E}"/>
              </a:ext>
            </a:extLst>
          </p:cNvPr>
          <p:cNvPicPr>
            <a:picLocks noChangeAspect="1"/>
          </p:cNvPicPr>
          <p:nvPr/>
        </p:nvPicPr>
        <p:blipFill rotWithShape="1">
          <a:blip r:embed="rId2"/>
          <a:srcRect l="13773" r="28579"/>
          <a:stretch/>
        </p:blipFill>
        <p:spPr>
          <a:xfrm>
            <a:off x="1" y="10"/>
            <a:ext cx="7028495" cy="6857990"/>
          </a:xfrm>
          <a:custGeom>
            <a:avLst/>
            <a:gdLst/>
            <a:ahLst/>
            <a:cxnLst/>
            <a:rect l="l" t="t" r="r" b="b"/>
            <a:pathLst>
              <a:path w="7028495" h="6858000">
                <a:moveTo>
                  <a:pt x="0" y="0"/>
                </a:moveTo>
                <a:lnTo>
                  <a:pt x="6915668" y="0"/>
                </a:lnTo>
                <a:lnTo>
                  <a:pt x="6952411" y="219663"/>
                </a:lnTo>
                <a:cubicBezTo>
                  <a:pt x="7002551" y="569921"/>
                  <a:pt x="7028495" y="927986"/>
                  <a:pt x="7028495" y="1292112"/>
                </a:cubicBezTo>
                <a:cubicBezTo>
                  <a:pt x="7028495" y="3343346"/>
                  <a:pt x="6205186" y="5202289"/>
                  <a:pt x="4870994" y="6556512"/>
                </a:cubicBezTo>
                <a:lnTo>
                  <a:pt x="4556185" y="6858000"/>
                </a:lnTo>
                <a:lnTo>
                  <a:pt x="0" y="6858000"/>
                </a:lnTo>
                <a:close/>
              </a:path>
            </a:pathLst>
          </a:custGeom>
        </p:spPr>
      </p:pic>
    </p:spTree>
    <p:extLst>
      <p:ext uri="{BB962C8B-B14F-4D97-AF65-F5344CB8AC3E}">
        <p14:creationId xmlns:p14="http://schemas.microsoft.com/office/powerpoint/2010/main" val="88081167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3" name="!!BGRectangle">
            <a:extLst>
              <a:ext uri="{FF2B5EF4-FFF2-40B4-BE49-F238E27FC236}">
                <a16:creationId xmlns:a16="http://schemas.microsoft.com/office/drawing/2014/main" id="{25E8815A-9407-4234-B08F-A1E49DCD7F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6182"/>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5" name="Rectangle 44">
            <a:extLst>
              <a:ext uri="{FF2B5EF4-FFF2-40B4-BE49-F238E27FC236}">
                <a16:creationId xmlns:a16="http://schemas.microsoft.com/office/drawing/2014/main" id="{AD72D4D1-076F-49D3-9889-EFC4F6D7CA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9" name="Picture 38">
            <a:extLst>
              <a:ext uri="{FF2B5EF4-FFF2-40B4-BE49-F238E27FC236}">
                <a16:creationId xmlns:a16="http://schemas.microsoft.com/office/drawing/2014/main" id="{E57B1A2F-4658-82B1-3A02-D468BA991D3F}"/>
              </a:ext>
            </a:extLst>
          </p:cNvPr>
          <p:cNvPicPr>
            <a:picLocks noChangeAspect="1"/>
          </p:cNvPicPr>
          <p:nvPr/>
        </p:nvPicPr>
        <p:blipFill rotWithShape="1">
          <a:blip r:embed="rId2">
            <a:alphaModFix amt="50000"/>
          </a:blip>
          <a:srcRect/>
          <a:stretch/>
        </p:blipFill>
        <p:spPr>
          <a:xfrm>
            <a:off x="20" y="1"/>
            <a:ext cx="12191980" cy="6857999"/>
          </a:xfrm>
          <a:prstGeom prst="rect">
            <a:avLst/>
          </a:prstGeom>
        </p:spPr>
      </p:pic>
      <p:sp>
        <p:nvSpPr>
          <p:cNvPr id="2" name="Título 1">
            <a:extLst>
              <a:ext uri="{FF2B5EF4-FFF2-40B4-BE49-F238E27FC236}">
                <a16:creationId xmlns:a16="http://schemas.microsoft.com/office/drawing/2014/main" id="{710E39F1-C0A9-49F6-8D65-16F01CBFB80A}"/>
              </a:ext>
            </a:extLst>
          </p:cNvPr>
          <p:cNvSpPr>
            <a:spLocks noGrp="1"/>
          </p:cNvSpPr>
          <p:nvPr>
            <p:ph type="title"/>
          </p:nvPr>
        </p:nvSpPr>
        <p:spPr>
          <a:xfrm>
            <a:off x="838200" y="963877"/>
            <a:ext cx="3494362" cy="4930246"/>
          </a:xfrm>
        </p:spPr>
        <p:txBody>
          <a:bodyPr>
            <a:normAutofit/>
          </a:bodyPr>
          <a:lstStyle/>
          <a:p>
            <a:pPr algn="r"/>
            <a:r>
              <a:rPr lang="es-419">
                <a:solidFill>
                  <a:schemeClr val="bg1"/>
                </a:solidFill>
              </a:rPr>
              <a:t>Algoritmo </a:t>
            </a:r>
          </a:p>
        </p:txBody>
      </p:sp>
      <p:sp>
        <p:nvSpPr>
          <p:cNvPr id="47" name="!!Line">
            <a:extLst>
              <a:ext uri="{FF2B5EF4-FFF2-40B4-BE49-F238E27FC236}">
                <a16:creationId xmlns:a16="http://schemas.microsoft.com/office/drawing/2014/main" id="{C9C56819-FD02-4626-ABF5-85C7463C99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40580" y="2057400"/>
            <a:ext cx="27432" cy="27432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Marcador de contenido 2">
            <a:extLst>
              <a:ext uri="{FF2B5EF4-FFF2-40B4-BE49-F238E27FC236}">
                <a16:creationId xmlns:a16="http://schemas.microsoft.com/office/drawing/2014/main" id="{ADD23EE0-0FB1-4BBD-895A-AB8C98D91B43}"/>
              </a:ext>
            </a:extLst>
          </p:cNvPr>
          <p:cNvSpPr>
            <a:spLocks noGrp="1"/>
          </p:cNvSpPr>
          <p:nvPr>
            <p:ph idx="1"/>
          </p:nvPr>
        </p:nvSpPr>
        <p:spPr>
          <a:xfrm>
            <a:off x="4976031" y="963877"/>
            <a:ext cx="6377769" cy="4930246"/>
          </a:xfrm>
        </p:spPr>
        <p:txBody>
          <a:bodyPr anchor="ctr">
            <a:normAutofit fontScale="92500" lnSpcReduction="10000"/>
          </a:bodyPr>
          <a:lstStyle/>
          <a:p>
            <a:pPr marL="0" indent="0">
              <a:buNone/>
            </a:pPr>
            <a:r>
              <a:rPr lang="es-419" sz="2400" dirty="0">
                <a:solidFill>
                  <a:schemeClr val="bg1"/>
                </a:solidFill>
              </a:rPr>
              <a:t>Para realizar este ejemplo seguimos el mismo principio de los ejemplos anteriores. </a:t>
            </a:r>
          </a:p>
          <a:p>
            <a:pPr marL="514350" indent="-514350">
              <a:buFont typeface="+mj-lt"/>
              <a:buAutoNum type="arabicPeriod"/>
            </a:pPr>
            <a:r>
              <a:rPr lang="es-419" sz="2400" dirty="0">
                <a:solidFill>
                  <a:schemeClr val="bg1"/>
                </a:solidFill>
              </a:rPr>
              <a:t>Establecemos las distribuciones de las tres variables (</a:t>
            </a:r>
            <a:r>
              <a:rPr lang="es-419" sz="2400" dirty="0" err="1">
                <a:solidFill>
                  <a:schemeClr val="bg1"/>
                </a:solidFill>
              </a:rPr>
              <a:t>x,y,z</a:t>
            </a:r>
            <a:r>
              <a:rPr lang="es-419" sz="2400" dirty="0">
                <a:solidFill>
                  <a:schemeClr val="bg1"/>
                </a:solidFill>
              </a:rPr>
              <a:t>).</a:t>
            </a:r>
          </a:p>
          <a:p>
            <a:pPr marL="514350" indent="-514350">
              <a:buFont typeface="+mj-lt"/>
              <a:buAutoNum type="arabicPeriod"/>
            </a:pPr>
            <a:r>
              <a:rPr lang="es-419" sz="2400" dirty="0">
                <a:solidFill>
                  <a:schemeClr val="bg1"/>
                </a:solidFill>
              </a:rPr>
              <a:t>Generamos un numero aleatorio para cada una de las variables. ‘x’ de 0 a 99 al igual que ‘y’ y ‘z’ de 0 a 9. </a:t>
            </a:r>
          </a:p>
          <a:p>
            <a:pPr marL="514350" indent="-514350">
              <a:buFont typeface="+mj-lt"/>
              <a:buAutoNum type="arabicPeriod"/>
            </a:pPr>
            <a:r>
              <a:rPr lang="es-419" sz="2400" dirty="0">
                <a:solidFill>
                  <a:schemeClr val="bg1"/>
                </a:solidFill>
              </a:rPr>
              <a:t>Luego con estos numero aleatorios le damos un valor dado por sus tablas de distribución. Si el numero aleatorio cae en un intervalo de la tabla, ese es el valor que toma la variable. </a:t>
            </a:r>
          </a:p>
          <a:p>
            <a:pPr marL="514350" indent="-514350">
              <a:buFont typeface="+mj-lt"/>
              <a:buAutoNum type="arabicPeriod"/>
            </a:pPr>
            <a:r>
              <a:rPr lang="es-419" sz="2400" dirty="0">
                <a:solidFill>
                  <a:schemeClr val="bg1"/>
                </a:solidFill>
              </a:rPr>
              <a:t>Calculamos el valor de w utilizando la formula. </a:t>
            </a:r>
          </a:p>
          <a:p>
            <a:pPr marL="514350" indent="-514350">
              <a:buFont typeface="+mj-lt"/>
              <a:buAutoNum type="arabicPeriod"/>
            </a:pPr>
            <a:r>
              <a:rPr lang="es-419" sz="2400" dirty="0">
                <a:solidFill>
                  <a:schemeClr val="bg1"/>
                </a:solidFill>
              </a:rPr>
              <a:t>Repetimos para las n veces que se establezca. Mayor a 10000 </a:t>
            </a:r>
          </a:p>
        </p:txBody>
      </p:sp>
    </p:spTree>
    <p:extLst>
      <p:ext uri="{BB962C8B-B14F-4D97-AF65-F5344CB8AC3E}">
        <p14:creationId xmlns:p14="http://schemas.microsoft.com/office/powerpoint/2010/main" val="193628947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9" name="Rectangle 15">
            <a:extLst>
              <a:ext uri="{FF2B5EF4-FFF2-40B4-BE49-F238E27FC236}">
                <a16:creationId xmlns:a16="http://schemas.microsoft.com/office/drawing/2014/main" id="{FB5B0058-AF13-4859-B429-4EDDE2A26F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1BFDDEA7-296F-45E6-96B1-246A4405812D}"/>
              </a:ext>
            </a:extLst>
          </p:cNvPr>
          <p:cNvSpPr>
            <a:spLocks noGrp="1"/>
          </p:cNvSpPr>
          <p:nvPr>
            <p:ph type="title"/>
          </p:nvPr>
        </p:nvSpPr>
        <p:spPr>
          <a:xfrm>
            <a:off x="728663" y="1422400"/>
            <a:ext cx="5367337" cy="2387600"/>
          </a:xfrm>
        </p:spPr>
        <p:txBody>
          <a:bodyPr vert="horz" lIns="91440" tIns="45720" rIns="91440" bIns="45720" rtlCol="0" anchor="b">
            <a:normAutofit/>
          </a:bodyPr>
          <a:lstStyle/>
          <a:p>
            <a:r>
              <a:rPr lang="en-US" sz="5000" kern="1200">
                <a:solidFill>
                  <a:schemeClr val="bg1"/>
                </a:solidFill>
                <a:latin typeface="+mj-lt"/>
                <a:ea typeface="+mj-ea"/>
                <a:cs typeface="+mj-cs"/>
              </a:rPr>
              <a:t>Resultado	</a:t>
            </a:r>
          </a:p>
        </p:txBody>
      </p:sp>
      <p:sp>
        <p:nvSpPr>
          <p:cNvPr id="3" name="Marcador de contenido 2">
            <a:extLst>
              <a:ext uri="{FF2B5EF4-FFF2-40B4-BE49-F238E27FC236}">
                <a16:creationId xmlns:a16="http://schemas.microsoft.com/office/drawing/2014/main" id="{6A935B1A-B889-4E4B-94BC-DEB55BC5667F}"/>
              </a:ext>
            </a:extLst>
          </p:cNvPr>
          <p:cNvSpPr>
            <a:spLocks noGrp="1"/>
          </p:cNvSpPr>
          <p:nvPr>
            <p:ph idx="1"/>
          </p:nvPr>
        </p:nvSpPr>
        <p:spPr>
          <a:xfrm>
            <a:off x="728663" y="3902075"/>
            <a:ext cx="5367337" cy="1655762"/>
          </a:xfrm>
        </p:spPr>
        <p:txBody>
          <a:bodyPr vert="horz" lIns="91440" tIns="45720" rIns="91440" bIns="45720" rtlCol="0">
            <a:normAutofit/>
          </a:bodyPr>
          <a:lstStyle/>
          <a:p>
            <a:pPr marL="0" indent="0">
              <a:buNone/>
            </a:pPr>
            <a:r>
              <a:rPr lang="en-US" sz="2000" kern="1200">
                <a:solidFill>
                  <a:schemeClr val="bg1"/>
                </a:solidFill>
                <a:latin typeface="+mn-lt"/>
                <a:ea typeface="+mn-ea"/>
                <a:cs typeface="+mn-cs"/>
              </a:rPr>
              <a:t>Se corrió el algoritmo 10000 veces y el resultado fue el siguiente: </a:t>
            </a:r>
          </a:p>
        </p:txBody>
      </p:sp>
      <p:sp>
        <p:nvSpPr>
          <p:cNvPr id="50" name="Rectangle 17">
            <a:extLst>
              <a:ext uri="{FF2B5EF4-FFF2-40B4-BE49-F238E27FC236}">
                <a16:creationId xmlns:a16="http://schemas.microsoft.com/office/drawing/2014/main" id="{1A89CBBC-7743-43D9-A324-25CB472E9B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34112" y="638849"/>
            <a:ext cx="5505449" cy="547564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Imagen 3" descr="Imagen que contiene captura de pantalla&#10;&#10;Descripción generada automáticamente">
            <a:extLst>
              <a:ext uri="{FF2B5EF4-FFF2-40B4-BE49-F238E27FC236}">
                <a16:creationId xmlns:a16="http://schemas.microsoft.com/office/drawing/2014/main" id="{23CE42C9-E0EC-48B3-9947-D9E64DBB5094}"/>
              </a:ext>
            </a:extLst>
          </p:cNvPr>
          <p:cNvPicPr/>
          <p:nvPr/>
        </p:nvPicPr>
        <p:blipFill>
          <a:blip r:embed="rId2"/>
          <a:stretch>
            <a:fillRect/>
          </a:stretch>
        </p:blipFill>
        <p:spPr>
          <a:xfrm>
            <a:off x="6583776" y="1532323"/>
            <a:ext cx="4806120" cy="3688696"/>
          </a:xfrm>
          <a:prstGeom prst="rect">
            <a:avLst/>
          </a:prstGeom>
        </p:spPr>
      </p:pic>
    </p:spTree>
    <p:extLst>
      <p:ext uri="{BB962C8B-B14F-4D97-AF65-F5344CB8AC3E}">
        <p14:creationId xmlns:p14="http://schemas.microsoft.com/office/powerpoint/2010/main" val="308981310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7" name="Rectangle 31">
            <a:extLst>
              <a:ext uri="{FF2B5EF4-FFF2-40B4-BE49-F238E27FC236}">
                <a16:creationId xmlns:a16="http://schemas.microsoft.com/office/drawing/2014/main" id="{787F4F1C-8D3D-4EC1-B72D-A0470A5A0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8" name="Group 33">
            <a:extLst>
              <a:ext uri="{FF2B5EF4-FFF2-40B4-BE49-F238E27FC236}">
                <a16:creationId xmlns:a16="http://schemas.microsoft.com/office/drawing/2014/main" id="{D1E3DD61-64DB-46AD-B249-E273CD86B05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296011"/>
            <a:ext cx="12192000" cy="3561989"/>
            <a:chOff x="0" y="3296011"/>
            <a:chExt cx="12192000" cy="3561989"/>
          </a:xfrm>
          <a:effectLst>
            <a:outerShdw blurRad="254000" dist="152400" dir="16200000" rotWithShape="0">
              <a:prstClr val="black">
                <a:alpha val="10000"/>
              </a:prstClr>
            </a:outerShdw>
          </a:effectLst>
        </p:grpSpPr>
        <p:grpSp>
          <p:nvGrpSpPr>
            <p:cNvPr id="35" name="Group 34">
              <a:extLst>
                <a:ext uri="{FF2B5EF4-FFF2-40B4-BE49-F238E27FC236}">
                  <a16:creationId xmlns:a16="http://schemas.microsoft.com/office/drawing/2014/main" id="{0D7053D3-590A-4E94-B092-C96EAF744C3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3681702"/>
              <a:ext cx="12192000" cy="3176298"/>
              <a:chOff x="0" y="3681702"/>
              <a:chExt cx="12192000" cy="3176298"/>
            </a:xfrm>
          </p:grpSpPr>
          <p:sp>
            <p:nvSpPr>
              <p:cNvPr id="69" name="Freeform: Shape 38">
                <a:extLst>
                  <a:ext uri="{FF2B5EF4-FFF2-40B4-BE49-F238E27FC236}">
                    <a16:creationId xmlns:a16="http://schemas.microsoft.com/office/drawing/2014/main" id="{2EB67199-6FF0-4DED-89D1-BAEA95F9F5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0" name="Freeform: Shape 39">
                <a:extLst>
                  <a:ext uri="{FF2B5EF4-FFF2-40B4-BE49-F238E27FC236}">
                    <a16:creationId xmlns:a16="http://schemas.microsoft.com/office/drawing/2014/main" id="{D1A0BEEB-C008-4150-A935-C6AAF537DA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71" name="Group 35">
              <a:extLst>
                <a:ext uri="{FF2B5EF4-FFF2-40B4-BE49-F238E27FC236}">
                  <a16:creationId xmlns:a16="http://schemas.microsoft.com/office/drawing/2014/main" id="{05148B0F-801C-45A1-80C1-EEC25A22A7C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44" y="3296011"/>
              <a:ext cx="12191456" cy="2849975"/>
              <a:chOff x="544" y="3296011"/>
              <a:chExt cx="12191456" cy="2849975"/>
            </a:xfrm>
          </p:grpSpPr>
          <p:sp>
            <p:nvSpPr>
              <p:cNvPr id="37" name="Freeform: Shape 36">
                <a:extLst>
                  <a:ext uri="{FF2B5EF4-FFF2-40B4-BE49-F238E27FC236}">
                    <a16:creationId xmlns:a16="http://schemas.microsoft.com/office/drawing/2014/main" id="{E7715ED9-C8CE-4651-82AA-1C4B5F14A0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2" name="Freeform: Shape 37">
                <a:extLst>
                  <a:ext uri="{FF2B5EF4-FFF2-40B4-BE49-F238E27FC236}">
                    <a16:creationId xmlns:a16="http://schemas.microsoft.com/office/drawing/2014/main" id="{B911230A-EF3B-4760-9087-E4FBE05BDC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a:blip r:embed="rId2">
                  <a:alphaModFix amt="57000"/>
                </a:blip>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sp>
        <p:nvSpPr>
          <p:cNvPr id="2" name="Título 1">
            <a:extLst>
              <a:ext uri="{FF2B5EF4-FFF2-40B4-BE49-F238E27FC236}">
                <a16:creationId xmlns:a16="http://schemas.microsoft.com/office/drawing/2014/main" id="{D22F8F23-3D4C-436A-BA27-8ED5F166A86A}"/>
              </a:ext>
            </a:extLst>
          </p:cNvPr>
          <p:cNvSpPr>
            <a:spLocks noGrp="1"/>
          </p:cNvSpPr>
          <p:nvPr>
            <p:ph type="title"/>
          </p:nvPr>
        </p:nvSpPr>
        <p:spPr>
          <a:xfrm>
            <a:off x="838199" y="1120676"/>
            <a:ext cx="7021513" cy="2308324"/>
          </a:xfrm>
        </p:spPr>
        <p:txBody>
          <a:bodyPr vert="horz" lIns="91440" tIns="45720" rIns="91440" bIns="45720" rtlCol="0" anchor="b">
            <a:normAutofit/>
          </a:bodyPr>
          <a:lstStyle/>
          <a:p>
            <a:r>
              <a:rPr lang="en-US" sz="6700" kern="1200" spc="-300">
                <a:solidFill>
                  <a:schemeClr val="bg1"/>
                </a:solidFill>
                <a:effectLst>
                  <a:outerShdw blurRad="469900" dist="342900" dir="5400000" sy="-20000" rotWithShape="0">
                    <a:prstClr val="black">
                      <a:alpha val="66000"/>
                    </a:prstClr>
                  </a:outerShdw>
                </a:effectLst>
                <a:latin typeface="+mj-lt"/>
                <a:ea typeface="+mj-ea"/>
                <a:cs typeface="+mj-cs"/>
              </a:rPr>
              <a:t>Ejemplo 4: Calculo del Área Bajo la curva</a:t>
            </a:r>
          </a:p>
        </p:txBody>
      </p:sp>
    </p:spTree>
    <p:extLst>
      <p:ext uri="{BB962C8B-B14F-4D97-AF65-F5344CB8AC3E}">
        <p14:creationId xmlns:p14="http://schemas.microsoft.com/office/powerpoint/2010/main" val="28666232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Título 1">
            <a:extLst>
              <a:ext uri="{FF2B5EF4-FFF2-40B4-BE49-F238E27FC236}">
                <a16:creationId xmlns:a16="http://schemas.microsoft.com/office/drawing/2014/main" id="{A1285BF5-FFEE-4959-9FD3-6B9E602D81E2}"/>
              </a:ext>
            </a:extLst>
          </p:cNvPr>
          <p:cNvSpPr>
            <a:spLocks noGrp="1"/>
          </p:cNvSpPr>
          <p:nvPr>
            <p:ph type="title"/>
          </p:nvPr>
        </p:nvSpPr>
        <p:spPr>
          <a:xfrm>
            <a:off x="838200" y="448721"/>
            <a:ext cx="4707671" cy="1225650"/>
          </a:xfrm>
        </p:spPr>
        <p:txBody>
          <a:bodyPr anchor="b">
            <a:normAutofit/>
          </a:bodyPr>
          <a:lstStyle/>
          <a:p>
            <a:r>
              <a:rPr lang="es-419" sz="3800">
                <a:solidFill>
                  <a:schemeClr val="bg1"/>
                </a:solidFill>
              </a:rPr>
              <a:t>Enunciado </a:t>
            </a:r>
          </a:p>
        </p:txBody>
      </p:sp>
      <p:cxnSp>
        <p:nvCxnSpPr>
          <p:cNvPr id="24" name="Straight Connector 23">
            <a:extLst>
              <a:ext uri="{FF2B5EF4-FFF2-40B4-BE49-F238E27FC236}">
                <a16:creationId xmlns:a16="http://schemas.microsoft.com/office/drawing/2014/main" id="{EEA38897-7BA3-4408-8083-3235339C4A6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1873" y="1749756"/>
            <a:ext cx="4718304"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3" name="Marcador de contenido 2">
                <a:extLst>
                  <a:ext uri="{FF2B5EF4-FFF2-40B4-BE49-F238E27FC236}">
                    <a16:creationId xmlns:a16="http://schemas.microsoft.com/office/drawing/2014/main" id="{874CA41F-D3DA-4D15-A1A1-C91651E1AFDD}"/>
                  </a:ext>
                </a:extLst>
              </p:cNvPr>
              <p:cNvSpPr>
                <a:spLocks noGrp="1"/>
              </p:cNvSpPr>
              <p:nvPr>
                <p:ph idx="1"/>
              </p:nvPr>
            </p:nvSpPr>
            <p:spPr>
              <a:xfrm>
                <a:off x="897769" y="1909192"/>
                <a:ext cx="4586513" cy="3647710"/>
              </a:xfrm>
            </p:spPr>
            <p:txBody>
              <a:bodyPr>
                <a:normAutofit/>
              </a:bodyPr>
              <a:lstStyle/>
              <a:p>
                <a:pPr marL="0" indent="0">
                  <a:buNone/>
                </a:pPr>
                <a:r>
                  <a:rPr lang="es-419" sz="2000" dirty="0">
                    <a:solidFill>
                      <a:schemeClr val="bg1"/>
                    </a:solidFill>
                  </a:rPr>
                  <a:t>Supongamos que queremos calcular el área bajo la siguiente función dentro de los limites A y B de -1 y 1 respectivamente. </a:t>
                </a:r>
              </a:p>
              <a:p>
                <a:pPr marL="0" indent="0">
                  <a:buNone/>
                </a:pPr>
                <a:endParaRPr lang="en-US" sz="2000" dirty="0">
                  <a:solidFill>
                    <a:schemeClr val="bg1"/>
                  </a:solidFill>
                </a:endParaRPr>
              </a:p>
              <a:p>
                <a:pPr marL="0" indent="0">
                  <a:buNone/>
                </a:pPr>
                <a14:m>
                  <m:oMathPara xmlns:m="http://schemas.openxmlformats.org/officeDocument/2006/math">
                    <m:oMathParaPr>
                      <m:jc m:val="centerGroup"/>
                    </m:oMathParaPr>
                    <m:oMath xmlns:m="http://schemas.openxmlformats.org/officeDocument/2006/math">
                      <m:r>
                        <a:rPr lang="es-419" sz="2000" i="1">
                          <a:solidFill>
                            <a:schemeClr val="bg1"/>
                          </a:solidFill>
                          <a:latin typeface="Cambria Math" panose="02040503050406030204" pitchFamily="18" charset="0"/>
                        </a:rPr>
                        <m:t>𝑓</m:t>
                      </m:r>
                      <m:d>
                        <m:dPr>
                          <m:ctrlPr>
                            <a:rPr lang="en-US" sz="2000" i="1">
                              <a:solidFill>
                                <a:schemeClr val="bg1"/>
                              </a:solidFill>
                              <a:latin typeface="Cambria Math" panose="02040503050406030204" pitchFamily="18" charset="0"/>
                            </a:rPr>
                          </m:ctrlPr>
                        </m:dPr>
                        <m:e>
                          <m:r>
                            <a:rPr lang="es-419" sz="2000" i="1">
                              <a:solidFill>
                                <a:schemeClr val="bg1"/>
                              </a:solidFill>
                              <a:latin typeface="Cambria Math" panose="02040503050406030204" pitchFamily="18" charset="0"/>
                            </a:rPr>
                            <m:t>𝑥</m:t>
                          </m:r>
                        </m:e>
                      </m:d>
                      <m:r>
                        <a:rPr lang="es-419" sz="2000" i="1">
                          <a:solidFill>
                            <a:schemeClr val="bg1"/>
                          </a:solidFill>
                          <a:latin typeface="Cambria Math" panose="02040503050406030204" pitchFamily="18" charset="0"/>
                        </a:rPr>
                        <m:t>= </m:t>
                      </m:r>
                      <m:f>
                        <m:fPr>
                          <m:ctrlPr>
                            <a:rPr lang="en-US" sz="2000" i="1">
                              <a:solidFill>
                                <a:schemeClr val="bg1"/>
                              </a:solidFill>
                              <a:latin typeface="Cambria Math" panose="02040503050406030204" pitchFamily="18" charset="0"/>
                            </a:rPr>
                          </m:ctrlPr>
                        </m:fPr>
                        <m:num>
                          <m:func>
                            <m:funcPr>
                              <m:ctrlPr>
                                <a:rPr lang="en-US" sz="2000" i="1">
                                  <a:solidFill>
                                    <a:schemeClr val="bg1"/>
                                  </a:solidFill>
                                  <a:latin typeface="Cambria Math" panose="02040503050406030204" pitchFamily="18" charset="0"/>
                                </a:rPr>
                              </m:ctrlPr>
                            </m:funcPr>
                            <m:fName>
                              <m:r>
                                <m:rPr>
                                  <m:sty m:val="p"/>
                                </m:rPr>
                                <a:rPr lang="es-419" sz="2000">
                                  <a:solidFill>
                                    <a:schemeClr val="bg1"/>
                                  </a:solidFill>
                                  <a:latin typeface="Cambria Math" panose="02040503050406030204" pitchFamily="18" charset="0"/>
                                </a:rPr>
                                <m:t>sin</m:t>
                              </m:r>
                            </m:fName>
                            <m:e>
                              <m:r>
                                <a:rPr lang="es-419" sz="2000" i="1">
                                  <a:solidFill>
                                    <a:schemeClr val="bg1"/>
                                  </a:solidFill>
                                  <a:latin typeface="Cambria Math" panose="02040503050406030204" pitchFamily="18" charset="0"/>
                                </a:rPr>
                                <m:t>(</m:t>
                              </m:r>
                              <m:r>
                                <a:rPr lang="es-419" sz="2000" i="1">
                                  <a:solidFill>
                                    <a:schemeClr val="bg1"/>
                                  </a:solidFill>
                                  <a:latin typeface="Cambria Math" panose="02040503050406030204" pitchFamily="18" charset="0"/>
                                </a:rPr>
                                <m:t>𝜋</m:t>
                              </m:r>
                              <m:r>
                                <a:rPr lang="es-419" sz="2000" i="1">
                                  <a:solidFill>
                                    <a:schemeClr val="bg1"/>
                                  </a:solidFill>
                                  <a:latin typeface="Cambria Math" panose="02040503050406030204" pitchFamily="18" charset="0"/>
                                </a:rPr>
                                <m:t>𝑥</m:t>
                              </m:r>
                              <m:r>
                                <a:rPr lang="es-419" sz="2000" i="1">
                                  <a:solidFill>
                                    <a:schemeClr val="bg1"/>
                                  </a:solidFill>
                                  <a:latin typeface="Cambria Math" panose="02040503050406030204" pitchFamily="18" charset="0"/>
                                </a:rPr>
                                <m:t>)</m:t>
                              </m:r>
                            </m:e>
                          </m:func>
                        </m:num>
                        <m:den>
                          <m:r>
                            <a:rPr lang="es-419" sz="2000" i="1">
                              <a:solidFill>
                                <a:schemeClr val="bg1"/>
                              </a:solidFill>
                              <a:latin typeface="Cambria Math" panose="02040503050406030204" pitchFamily="18" charset="0"/>
                            </a:rPr>
                            <m:t>𝜋</m:t>
                          </m:r>
                          <m:r>
                            <a:rPr lang="es-419" sz="2000" i="1">
                              <a:solidFill>
                                <a:schemeClr val="bg1"/>
                              </a:solidFill>
                              <a:latin typeface="Cambria Math" panose="02040503050406030204" pitchFamily="18" charset="0"/>
                            </a:rPr>
                            <m:t>𝑥</m:t>
                          </m:r>
                        </m:den>
                      </m:f>
                    </m:oMath>
                  </m:oMathPara>
                </a14:m>
                <a:endParaRPr lang="en-US" sz="2000" dirty="0">
                  <a:solidFill>
                    <a:schemeClr val="bg1"/>
                  </a:solidFill>
                </a:endParaRPr>
              </a:p>
              <a:p>
                <a:pPr marL="0" indent="0">
                  <a:buNone/>
                </a:pPr>
                <a:r>
                  <a:rPr lang="es-419" sz="2000" dirty="0">
                    <a:solidFill>
                      <a:schemeClr val="bg1"/>
                    </a:solidFill>
                  </a:rPr>
                  <a:t>La curva roja es nuestra </a:t>
                </a:r>
                <a:r>
                  <a:rPr lang="es-419" sz="2000" b="1" dirty="0">
                    <a:solidFill>
                      <a:schemeClr val="bg1"/>
                    </a:solidFill>
                  </a:rPr>
                  <a:t>f(x)</a:t>
                </a:r>
                <a:r>
                  <a:rPr lang="es-419" sz="2000" dirty="0">
                    <a:solidFill>
                      <a:schemeClr val="bg1"/>
                    </a:solidFill>
                  </a:rPr>
                  <a:t>, la línea azul representa a </a:t>
                </a:r>
                <a:r>
                  <a:rPr lang="es-419" sz="2000" b="1" dirty="0" err="1">
                    <a:solidFill>
                      <a:schemeClr val="bg1"/>
                    </a:solidFill>
                  </a:rPr>
                  <a:t>A</a:t>
                </a:r>
                <a:r>
                  <a:rPr lang="es-419" sz="2000" dirty="0">
                    <a:solidFill>
                      <a:schemeClr val="bg1"/>
                    </a:solidFill>
                  </a:rPr>
                  <a:t>, la línea verde representa a </a:t>
                </a:r>
                <a:r>
                  <a:rPr lang="es-419" sz="2000" b="1" dirty="0">
                    <a:solidFill>
                      <a:schemeClr val="bg1"/>
                    </a:solidFill>
                  </a:rPr>
                  <a:t>B</a:t>
                </a:r>
                <a:r>
                  <a:rPr lang="es-419" sz="2000" dirty="0">
                    <a:solidFill>
                      <a:schemeClr val="bg1"/>
                    </a:solidFill>
                  </a:rPr>
                  <a:t>, y la línea morada representa el límite superior </a:t>
                </a:r>
                <a:r>
                  <a:rPr lang="es-419" sz="2000" b="1" dirty="0">
                    <a:solidFill>
                      <a:schemeClr val="bg1"/>
                    </a:solidFill>
                  </a:rPr>
                  <a:t>f(0).</a:t>
                </a:r>
                <a:r>
                  <a:rPr lang="es-419" sz="2000" dirty="0">
                    <a:solidFill>
                      <a:schemeClr val="bg1"/>
                    </a:solidFill>
                  </a:rPr>
                  <a:t> </a:t>
                </a:r>
                <a:endParaRPr lang="en-US" sz="2000" dirty="0">
                  <a:solidFill>
                    <a:schemeClr val="bg1"/>
                  </a:solidFill>
                </a:endParaRPr>
              </a:p>
              <a:p>
                <a:pPr marL="0" indent="0">
                  <a:buNone/>
                </a:pPr>
                <a:endParaRPr lang="es-419" sz="2000" dirty="0">
                  <a:solidFill>
                    <a:schemeClr val="bg1"/>
                  </a:solidFill>
                </a:endParaRPr>
              </a:p>
            </p:txBody>
          </p:sp>
        </mc:Choice>
        <mc:Fallback xmlns="">
          <p:sp>
            <p:nvSpPr>
              <p:cNvPr id="3" name="Marcador de contenido 2">
                <a:extLst>
                  <a:ext uri="{FF2B5EF4-FFF2-40B4-BE49-F238E27FC236}">
                    <a16:creationId xmlns:a16="http://schemas.microsoft.com/office/drawing/2014/main" id="{874CA41F-D3DA-4D15-A1A1-C91651E1AFDD}"/>
                  </a:ext>
                </a:extLst>
              </p:cNvPr>
              <p:cNvSpPr>
                <a:spLocks noGrp="1" noRot="1" noChangeAspect="1" noMove="1" noResize="1" noEditPoints="1" noAdjustHandles="1" noChangeArrowheads="1" noChangeShapeType="1" noTextEdit="1"/>
              </p:cNvSpPr>
              <p:nvPr>
                <p:ph idx="1"/>
              </p:nvPr>
            </p:nvSpPr>
            <p:spPr>
              <a:xfrm>
                <a:off x="897769" y="1909192"/>
                <a:ext cx="4586513" cy="3647710"/>
              </a:xfrm>
              <a:blipFill>
                <a:blip r:embed="rId2"/>
                <a:stretch>
                  <a:fillRect l="-1328" t="-1669" r="-2258"/>
                </a:stretch>
              </a:blipFill>
            </p:spPr>
            <p:txBody>
              <a:bodyPr/>
              <a:lstStyle/>
              <a:p>
                <a:r>
                  <a:rPr lang="en-CA">
                    <a:noFill/>
                  </a:rPr>
                  <a:t> </a:t>
                </a:r>
              </a:p>
            </p:txBody>
          </p:sp>
        </mc:Fallback>
      </mc:AlternateContent>
      <p:cxnSp>
        <p:nvCxnSpPr>
          <p:cNvPr id="26" name="Straight Connector 25">
            <a:extLst>
              <a:ext uri="{FF2B5EF4-FFF2-40B4-BE49-F238E27FC236}">
                <a16:creationId xmlns:a16="http://schemas.microsoft.com/office/drawing/2014/main" id="{F11AD06B-AB20-4097-8606-5DA00DBACE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4027" y="5707672"/>
            <a:ext cx="471399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4" name="Imagen 3" descr="Imagen que contiene texto, mapa&#10;&#10;Descripción generada automáticamente">
            <a:extLst>
              <a:ext uri="{FF2B5EF4-FFF2-40B4-BE49-F238E27FC236}">
                <a16:creationId xmlns:a16="http://schemas.microsoft.com/office/drawing/2014/main" id="{B324E621-0275-4E16-9EE3-7B61EEC6BABD}"/>
              </a:ext>
            </a:extLst>
          </p:cNvPr>
          <p:cNvPicPr/>
          <p:nvPr/>
        </p:nvPicPr>
        <p:blipFill>
          <a:blip r:embed="rId3"/>
          <a:stretch>
            <a:fillRect/>
          </a:stretch>
        </p:blipFill>
        <p:spPr>
          <a:xfrm>
            <a:off x="6525453" y="1304045"/>
            <a:ext cx="5666547" cy="4249910"/>
          </a:xfrm>
          <a:prstGeom prst="rect">
            <a:avLst/>
          </a:prstGeom>
        </p:spPr>
      </p:pic>
    </p:spTree>
    <p:extLst>
      <p:ext uri="{BB962C8B-B14F-4D97-AF65-F5344CB8AC3E}">
        <p14:creationId xmlns:p14="http://schemas.microsoft.com/office/powerpoint/2010/main" val="158663372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D34AFB9-7004-43E9-B87B-8BCFCA227A97}"/>
              </a:ext>
            </a:extLst>
          </p:cNvPr>
          <p:cNvSpPr>
            <a:spLocks noGrp="1"/>
          </p:cNvSpPr>
          <p:nvPr>
            <p:ph type="title"/>
          </p:nvPr>
        </p:nvSpPr>
        <p:spPr>
          <a:xfrm>
            <a:off x="6053668" y="803325"/>
            <a:ext cx="5314536" cy="1325563"/>
          </a:xfrm>
        </p:spPr>
        <p:txBody>
          <a:bodyPr>
            <a:normAutofit/>
          </a:bodyPr>
          <a:lstStyle/>
          <a:p>
            <a:r>
              <a:rPr lang="es-419"/>
              <a:t>Algoritmo</a:t>
            </a:r>
          </a:p>
        </p:txBody>
      </p:sp>
      <p:sp>
        <p:nvSpPr>
          <p:cNvPr id="36" name="Freeform: Shape 35">
            <a:extLst>
              <a:ext uri="{FF2B5EF4-FFF2-40B4-BE49-F238E27FC236}">
                <a16:creationId xmlns:a16="http://schemas.microsoft.com/office/drawing/2014/main" id="{E0D60ECE-8986-45DC-B7FE-EC7699B466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5438829" cy="5840278"/>
          </a:xfrm>
          <a:custGeom>
            <a:avLst/>
            <a:gdLst>
              <a:gd name="connsiteX0" fmla="*/ 0 w 5438829"/>
              <a:gd name="connsiteY0" fmla="*/ 0 h 5840278"/>
              <a:gd name="connsiteX1" fmla="*/ 4466700 w 5438829"/>
              <a:gd name="connsiteY1" fmla="*/ 0 h 5840278"/>
              <a:gd name="connsiteX2" fmla="*/ 4652178 w 5438829"/>
              <a:gd name="connsiteY2" fmla="*/ 204077 h 5840278"/>
              <a:gd name="connsiteX3" fmla="*/ 5438829 w 5438829"/>
              <a:gd name="connsiteY3" fmla="*/ 2395363 h 5840278"/>
              <a:gd name="connsiteX4" fmla="*/ 1993914 w 5438829"/>
              <a:gd name="connsiteY4" fmla="*/ 5840278 h 5840278"/>
              <a:gd name="connsiteX5" fmla="*/ 67829 w 5438829"/>
              <a:gd name="connsiteY5" fmla="*/ 5251941 h 5840278"/>
              <a:gd name="connsiteX6" fmla="*/ 0 w 5438829"/>
              <a:gd name="connsiteY6" fmla="*/ 5201220 h 5840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38829" h="5840278">
                <a:moveTo>
                  <a:pt x="0" y="0"/>
                </a:moveTo>
                <a:lnTo>
                  <a:pt x="4466700" y="0"/>
                </a:lnTo>
                <a:lnTo>
                  <a:pt x="4652178" y="204077"/>
                </a:lnTo>
                <a:cubicBezTo>
                  <a:pt x="5143616" y="799562"/>
                  <a:pt x="5438829" y="1562987"/>
                  <a:pt x="5438829" y="2395363"/>
                </a:cubicBezTo>
                <a:cubicBezTo>
                  <a:pt x="5438829" y="4297937"/>
                  <a:pt x="3896488" y="5840278"/>
                  <a:pt x="1993914" y="5840278"/>
                </a:cubicBezTo>
                <a:cubicBezTo>
                  <a:pt x="1280449" y="5840278"/>
                  <a:pt x="617641" y="5623387"/>
                  <a:pt x="67829" y="5251941"/>
                </a:cubicBezTo>
                <a:lnTo>
                  <a:pt x="0" y="5201220"/>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8" name="Freeform: Shape 37">
            <a:extLst>
              <a:ext uri="{FF2B5EF4-FFF2-40B4-BE49-F238E27FC236}">
                <a16:creationId xmlns:a16="http://schemas.microsoft.com/office/drawing/2014/main" id="{96964194-5878-40D2-8EC0-DDC58387F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269134" cy="5654940"/>
          </a:xfrm>
          <a:custGeom>
            <a:avLst/>
            <a:gdLst>
              <a:gd name="connsiteX0" fmla="*/ 0 w 5269134"/>
              <a:gd name="connsiteY0" fmla="*/ 0 h 5654940"/>
              <a:gd name="connsiteX1" fmla="*/ 4227767 w 5269134"/>
              <a:gd name="connsiteY1" fmla="*/ 0 h 5654940"/>
              <a:gd name="connsiteX2" fmla="*/ 4312042 w 5269134"/>
              <a:gd name="connsiteY2" fmla="*/ 76595 h 5654940"/>
              <a:gd name="connsiteX3" fmla="*/ 5269134 w 5269134"/>
              <a:gd name="connsiteY3" fmla="*/ 2387221 h 5654940"/>
              <a:gd name="connsiteX4" fmla="*/ 2001415 w 5269134"/>
              <a:gd name="connsiteY4" fmla="*/ 5654940 h 5654940"/>
              <a:gd name="connsiteX5" fmla="*/ 198928 w 5269134"/>
              <a:gd name="connsiteY5" fmla="*/ 5113274 h 5654940"/>
              <a:gd name="connsiteX6" fmla="*/ 0 w 5269134"/>
              <a:gd name="connsiteY6" fmla="*/ 4969563 h 565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69134" h="5654940">
                <a:moveTo>
                  <a:pt x="0" y="0"/>
                </a:moveTo>
                <a:lnTo>
                  <a:pt x="4227767" y="0"/>
                </a:lnTo>
                <a:lnTo>
                  <a:pt x="4312042" y="76595"/>
                </a:lnTo>
                <a:cubicBezTo>
                  <a:pt x="4903383" y="667936"/>
                  <a:pt x="5269134" y="1484866"/>
                  <a:pt x="5269134" y="2387221"/>
                </a:cubicBezTo>
                <a:cubicBezTo>
                  <a:pt x="5269134" y="4191932"/>
                  <a:pt x="3806126" y="5654940"/>
                  <a:pt x="2001415" y="5654940"/>
                </a:cubicBezTo>
                <a:cubicBezTo>
                  <a:pt x="1335223" y="5654940"/>
                  <a:pt x="715593" y="5455584"/>
                  <a:pt x="198928" y="5113274"/>
                </a:cubicBezTo>
                <a:lnTo>
                  <a:pt x="0" y="4969563"/>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3" name="Graphic 32" descr="Programmer">
            <a:extLst>
              <a:ext uri="{FF2B5EF4-FFF2-40B4-BE49-F238E27FC236}">
                <a16:creationId xmlns:a16="http://schemas.microsoft.com/office/drawing/2014/main" id="{048ABC5C-BA7D-ECA5-0E1D-8F02D443FF95}"/>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21733" y="543135"/>
            <a:ext cx="3835488" cy="3835488"/>
          </a:xfrm>
          <a:prstGeom prst="rect">
            <a:avLst/>
          </a:prstGeom>
        </p:spPr>
      </p:pic>
      <mc:AlternateContent xmlns:mc="http://schemas.openxmlformats.org/markup-compatibility/2006" xmlns:a14="http://schemas.microsoft.com/office/drawing/2010/main">
        <mc:Choice Requires="a14">
          <p:sp>
            <p:nvSpPr>
              <p:cNvPr id="3" name="Marcador de contenido 2">
                <a:extLst>
                  <a:ext uri="{FF2B5EF4-FFF2-40B4-BE49-F238E27FC236}">
                    <a16:creationId xmlns:a16="http://schemas.microsoft.com/office/drawing/2014/main" id="{3BE87037-7900-4696-87B1-C0FCA86198C7}"/>
                  </a:ext>
                </a:extLst>
              </p:cNvPr>
              <p:cNvSpPr>
                <a:spLocks noGrp="1"/>
              </p:cNvSpPr>
              <p:nvPr>
                <p:ph idx="1"/>
              </p:nvPr>
            </p:nvSpPr>
            <p:spPr>
              <a:xfrm>
                <a:off x="6053667" y="2279018"/>
                <a:ext cx="5314543" cy="3375920"/>
              </a:xfrm>
            </p:spPr>
            <p:txBody>
              <a:bodyPr anchor="t">
                <a:normAutofit/>
              </a:bodyPr>
              <a:lstStyle/>
              <a:p>
                <a:pPr marL="0" indent="0">
                  <a:buNone/>
                </a:pPr>
                <a:r>
                  <a:rPr lang="es-419" sz="1800" dirty="0"/>
                  <a:t>Desarrollamos esto por medio de la simulación de Montecarlo siguiendo estos pasos: </a:t>
                </a:r>
                <a:endParaRPr lang="en-US" sz="1800" dirty="0"/>
              </a:p>
              <a:p>
                <a:pPr marL="514350" lvl="0" indent="-514350">
                  <a:buFont typeface="+mj-lt"/>
                  <a:buAutoNum type="arabicPeriod"/>
                </a:pPr>
                <a:r>
                  <a:rPr lang="es-419" sz="1800" dirty="0"/>
                  <a:t>Generamos un numero aleatorio </a:t>
                </a:r>
                <a:r>
                  <a:rPr lang="es-419" sz="1800" dirty="0" err="1"/>
                  <a:t>r</a:t>
                </a:r>
                <a:r>
                  <a:rPr lang="es-419" sz="1800" baseline="-25000" dirty="0" err="1"/>
                  <a:t>i</a:t>
                </a:r>
                <a:r>
                  <a:rPr lang="es-419" sz="1800" dirty="0"/>
                  <a:t> uniforme en el rango de 0 a 1.</a:t>
                </a:r>
                <a:endParaRPr lang="en-US" sz="1800" dirty="0"/>
              </a:p>
              <a:p>
                <a:pPr marL="514350" lvl="0" indent="-514350">
                  <a:buFont typeface="+mj-lt"/>
                  <a:buAutoNum type="arabicPeriod"/>
                </a:pPr>
                <a:r>
                  <a:rPr lang="es-419" sz="1800" dirty="0"/>
                  <a:t>Transformamos este numero para obtener x</a:t>
                </a:r>
                <a:r>
                  <a:rPr lang="es-419" sz="1800" baseline="-25000" dirty="0"/>
                  <a:t>i</a:t>
                </a:r>
                <a:r>
                  <a:rPr lang="es-419" sz="1800" dirty="0"/>
                  <a:t> por medio de la ecuación: </a:t>
                </a:r>
                <a:endParaRPr lang="en-US" sz="1800" dirty="0"/>
              </a:p>
              <a:p>
                <a:pPr marL="0" indent="0">
                  <a:buNone/>
                </a:pPr>
                <a14:m>
                  <m:oMathPara xmlns:m="http://schemas.openxmlformats.org/officeDocument/2006/math">
                    <m:oMathParaPr>
                      <m:jc m:val="centerGroup"/>
                    </m:oMathParaPr>
                    <m:oMath xmlns:m="http://schemas.openxmlformats.org/officeDocument/2006/math">
                      <m:sSub>
                        <m:sSubPr>
                          <m:ctrlPr>
                            <a:rPr lang="en-US" sz="1800" i="1">
                              <a:latin typeface="Cambria Math" panose="02040503050406030204" pitchFamily="18" charset="0"/>
                            </a:rPr>
                          </m:ctrlPr>
                        </m:sSubPr>
                        <m:e>
                          <m:r>
                            <a:rPr lang="es-419" sz="1800" i="1">
                              <a:latin typeface="Cambria Math" panose="02040503050406030204" pitchFamily="18" charset="0"/>
                            </a:rPr>
                            <m:t>𝑥</m:t>
                          </m:r>
                        </m:e>
                        <m:sub>
                          <m:r>
                            <a:rPr lang="es-419" sz="1800" i="1">
                              <a:latin typeface="Cambria Math" panose="02040503050406030204" pitchFamily="18" charset="0"/>
                            </a:rPr>
                            <m:t>𝑖</m:t>
                          </m:r>
                        </m:sub>
                      </m:sSub>
                      <m:r>
                        <a:rPr lang="es-419" sz="1800" i="1">
                          <a:latin typeface="Cambria Math" panose="02040503050406030204" pitchFamily="18" charset="0"/>
                        </a:rPr>
                        <m:t>= </m:t>
                      </m:r>
                      <m:sSub>
                        <m:sSubPr>
                          <m:ctrlPr>
                            <a:rPr lang="en-US" sz="1800" i="1">
                              <a:latin typeface="Cambria Math" panose="02040503050406030204" pitchFamily="18" charset="0"/>
                            </a:rPr>
                          </m:ctrlPr>
                        </m:sSubPr>
                        <m:e>
                          <m:r>
                            <a:rPr lang="es-419" sz="1800" i="1">
                              <a:latin typeface="Cambria Math" panose="02040503050406030204" pitchFamily="18" charset="0"/>
                            </a:rPr>
                            <m:t>𝑟</m:t>
                          </m:r>
                        </m:e>
                        <m:sub>
                          <m:r>
                            <a:rPr lang="es-419" sz="1800" i="1">
                              <a:latin typeface="Cambria Math" panose="02040503050406030204" pitchFamily="18" charset="0"/>
                            </a:rPr>
                            <m:t>𝑖</m:t>
                          </m:r>
                        </m:sub>
                      </m:sSub>
                      <m:d>
                        <m:dPr>
                          <m:ctrlPr>
                            <a:rPr lang="en-US" sz="1800" i="1">
                              <a:latin typeface="Cambria Math" panose="02040503050406030204" pitchFamily="18" charset="0"/>
                            </a:rPr>
                          </m:ctrlPr>
                        </m:dPr>
                        <m:e>
                          <m:r>
                            <a:rPr lang="es-419" sz="1800" i="1">
                              <a:latin typeface="Cambria Math" panose="02040503050406030204" pitchFamily="18" charset="0"/>
                            </a:rPr>
                            <m:t>𝐵</m:t>
                          </m:r>
                          <m:r>
                            <a:rPr lang="es-419" sz="1800" i="1">
                              <a:latin typeface="Cambria Math" panose="02040503050406030204" pitchFamily="18" charset="0"/>
                            </a:rPr>
                            <m:t>−</m:t>
                          </m:r>
                          <m:r>
                            <a:rPr lang="es-419" sz="1800" i="1">
                              <a:latin typeface="Cambria Math" panose="02040503050406030204" pitchFamily="18" charset="0"/>
                            </a:rPr>
                            <m:t>𝐴</m:t>
                          </m:r>
                        </m:e>
                      </m:d>
                      <m:r>
                        <a:rPr lang="es-419" sz="1800" i="1">
                          <a:latin typeface="Cambria Math" panose="02040503050406030204" pitchFamily="18" charset="0"/>
                        </a:rPr>
                        <m:t>+</m:t>
                      </m:r>
                      <m:r>
                        <a:rPr lang="es-419" sz="1800" i="1">
                          <a:latin typeface="Cambria Math" panose="02040503050406030204" pitchFamily="18" charset="0"/>
                        </a:rPr>
                        <m:t>𝐴</m:t>
                      </m:r>
                    </m:oMath>
                  </m:oMathPara>
                </a14:m>
                <a:endParaRPr lang="en-US" sz="1800" dirty="0"/>
              </a:p>
              <a:p>
                <a:pPr marL="0" indent="0">
                  <a:buNone/>
                </a:pPr>
                <a:endParaRPr lang="en-US" sz="1800" dirty="0"/>
              </a:p>
              <a:p>
                <a:pPr marL="514350" lvl="0" indent="-514350">
                  <a:buFont typeface="+mj-lt"/>
                  <a:buAutoNum type="arabicPeriod" startAt="3"/>
                </a:pPr>
                <a:r>
                  <a:rPr lang="es-419" sz="1800" dirty="0"/>
                  <a:t>Obtenemos el valor de f(x</a:t>
                </a:r>
                <a:r>
                  <a:rPr lang="es-419" sz="1800" baseline="-25000" dirty="0"/>
                  <a:t>i</a:t>
                </a:r>
                <a:r>
                  <a:rPr lang="es-419" sz="1800" dirty="0"/>
                  <a:t>) por medio del uso de la función ya mencionada. </a:t>
                </a:r>
                <a:endParaRPr lang="en-US" sz="1800" dirty="0"/>
              </a:p>
            </p:txBody>
          </p:sp>
        </mc:Choice>
        <mc:Fallback xmlns="">
          <p:sp>
            <p:nvSpPr>
              <p:cNvPr id="3" name="Marcador de contenido 2">
                <a:extLst>
                  <a:ext uri="{FF2B5EF4-FFF2-40B4-BE49-F238E27FC236}">
                    <a16:creationId xmlns:a16="http://schemas.microsoft.com/office/drawing/2014/main" id="{3BE87037-7900-4696-87B1-C0FCA86198C7}"/>
                  </a:ext>
                </a:extLst>
              </p:cNvPr>
              <p:cNvSpPr>
                <a:spLocks noGrp="1" noRot="1" noChangeAspect="1" noMove="1" noResize="1" noEditPoints="1" noAdjustHandles="1" noChangeArrowheads="1" noChangeShapeType="1" noTextEdit="1"/>
              </p:cNvSpPr>
              <p:nvPr>
                <p:ph idx="1"/>
              </p:nvPr>
            </p:nvSpPr>
            <p:spPr>
              <a:xfrm>
                <a:off x="6053667" y="2279018"/>
                <a:ext cx="5314543" cy="3375920"/>
              </a:xfrm>
              <a:blipFill>
                <a:blip r:embed="rId4"/>
                <a:stretch>
                  <a:fillRect l="-917" t="-1805" r="-1950"/>
                </a:stretch>
              </a:blipFill>
            </p:spPr>
            <p:txBody>
              <a:bodyPr/>
              <a:lstStyle/>
              <a:p>
                <a:r>
                  <a:rPr lang="en-CA">
                    <a:noFill/>
                  </a:rPr>
                  <a:t> </a:t>
                </a:r>
              </a:p>
            </p:txBody>
          </p:sp>
        </mc:Fallback>
      </mc:AlternateContent>
    </p:spTree>
    <p:extLst>
      <p:ext uri="{BB962C8B-B14F-4D97-AF65-F5344CB8AC3E}">
        <p14:creationId xmlns:p14="http://schemas.microsoft.com/office/powerpoint/2010/main" val="2614734534"/>
      </p:ext>
    </p:extLst>
  </p:cSld>
  <p:clrMapOvr>
    <a:overrideClrMapping bg1="dk1" tx1="lt1" bg2="dk2" tx2="lt2" accent1="accent1" accent2="accent2" accent3="accent3" accent4="accent4" accent5="accent5" accent6="accent6" hlink="hlink" folHlink="folHlink"/>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ítulo 1">
            <a:extLst>
              <a:ext uri="{FF2B5EF4-FFF2-40B4-BE49-F238E27FC236}">
                <a16:creationId xmlns:a16="http://schemas.microsoft.com/office/drawing/2014/main" id="{DC9A2B1F-7744-4EE3-96D1-91855ED04EFE}"/>
              </a:ext>
            </a:extLst>
          </p:cNvPr>
          <p:cNvSpPr>
            <a:spLocks noGrp="1"/>
          </p:cNvSpPr>
          <p:nvPr>
            <p:ph type="title"/>
          </p:nvPr>
        </p:nvSpPr>
        <p:spPr>
          <a:xfrm>
            <a:off x="546546" y="669925"/>
            <a:ext cx="4650862" cy="4812755"/>
          </a:xfrm>
        </p:spPr>
        <p:txBody>
          <a:bodyPr anchor="b">
            <a:normAutofit/>
          </a:bodyPr>
          <a:lstStyle/>
          <a:p>
            <a:pPr algn="r"/>
            <a:r>
              <a:rPr lang="es-419" sz="7200">
                <a:solidFill>
                  <a:schemeClr val="bg1"/>
                </a:solidFill>
              </a:rPr>
              <a:t>Algoritmo</a:t>
            </a:r>
          </a:p>
        </p:txBody>
      </p:sp>
      <p:cxnSp>
        <p:nvCxnSpPr>
          <p:cNvPr id="27" name="Straight Connector 26">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06" y="5597879"/>
            <a:ext cx="510200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3" name="Marcador de contenido 2">
                <a:extLst>
                  <a:ext uri="{FF2B5EF4-FFF2-40B4-BE49-F238E27FC236}">
                    <a16:creationId xmlns:a16="http://schemas.microsoft.com/office/drawing/2014/main" id="{43AA9376-5105-4208-86AD-7E172B2641D9}"/>
                  </a:ext>
                </a:extLst>
              </p:cNvPr>
              <p:cNvSpPr>
                <a:spLocks noGrp="1"/>
              </p:cNvSpPr>
              <p:nvPr>
                <p:ph idx="1"/>
              </p:nvPr>
            </p:nvSpPr>
            <p:spPr>
              <a:xfrm>
                <a:off x="6490314" y="753042"/>
                <a:ext cx="4562272" cy="5172060"/>
              </a:xfrm>
            </p:spPr>
            <p:txBody>
              <a:bodyPr anchor="ctr">
                <a:normAutofit/>
              </a:bodyPr>
              <a:lstStyle/>
              <a:p>
                <a:pPr marL="514350" lvl="0" indent="-514350">
                  <a:buFont typeface="+mj-lt"/>
                  <a:buAutoNum type="arabicPeriod" startAt="4"/>
                </a:pPr>
                <a:r>
                  <a:rPr lang="es-419" sz="2000" dirty="0">
                    <a:solidFill>
                      <a:schemeClr val="bg1"/>
                    </a:solidFill>
                  </a:rPr>
                  <a:t>Generamos un segundo número aleatorio r</a:t>
                </a:r>
                <a:r>
                  <a:rPr lang="es-419" sz="2000" baseline="-25000" dirty="0">
                    <a:solidFill>
                      <a:schemeClr val="bg1"/>
                    </a:solidFill>
                  </a:rPr>
                  <a:t>2.</a:t>
                </a:r>
                <a:endParaRPr lang="en-US" sz="2000" dirty="0">
                  <a:solidFill>
                    <a:schemeClr val="bg1"/>
                  </a:solidFill>
                </a:endParaRPr>
              </a:p>
              <a:p>
                <a:pPr marL="514350" lvl="0" indent="-514350">
                  <a:buFont typeface="+mj-lt"/>
                  <a:buAutoNum type="arabicPeriod" startAt="4"/>
                </a:pPr>
                <a:r>
                  <a:rPr lang="es-419" sz="2000" dirty="0">
                    <a:solidFill>
                      <a:schemeClr val="bg1"/>
                    </a:solidFill>
                  </a:rPr>
                  <a:t>Obtenemos un valor </a:t>
                </a:r>
                <a:r>
                  <a:rPr lang="es-419" sz="2000" dirty="0" err="1">
                    <a:solidFill>
                      <a:schemeClr val="bg1"/>
                    </a:solidFill>
                  </a:rPr>
                  <a:t>y</a:t>
                </a:r>
                <a:r>
                  <a:rPr lang="es-419" sz="2000" baseline="-25000" dirty="0" err="1">
                    <a:solidFill>
                      <a:schemeClr val="bg1"/>
                    </a:solidFill>
                  </a:rPr>
                  <a:t>i</a:t>
                </a:r>
                <a:r>
                  <a:rPr lang="es-419" sz="2000" dirty="0">
                    <a:solidFill>
                      <a:schemeClr val="bg1"/>
                    </a:solidFill>
                  </a:rPr>
                  <a:t> respectivo al rectángulo por medio de la siguiente ecuación: </a:t>
                </a:r>
                <a:endParaRPr lang="en-US" sz="2000" dirty="0">
                  <a:solidFill>
                    <a:schemeClr val="bg1"/>
                  </a:solidFill>
                </a:endParaRPr>
              </a:p>
              <a:p>
                <a:pPr marL="0" indent="0">
                  <a:buNone/>
                </a:pPr>
                <a14:m>
                  <m:oMathPara xmlns:m="http://schemas.openxmlformats.org/officeDocument/2006/math">
                    <m:oMathParaPr>
                      <m:jc m:val="centerGroup"/>
                    </m:oMathParaPr>
                    <m:oMath xmlns:m="http://schemas.openxmlformats.org/officeDocument/2006/math">
                      <m:sSub>
                        <m:sSubPr>
                          <m:ctrlPr>
                            <a:rPr lang="en-US" sz="2000" i="1">
                              <a:solidFill>
                                <a:schemeClr val="bg1"/>
                              </a:solidFill>
                              <a:latin typeface="Cambria Math" panose="02040503050406030204" pitchFamily="18" charset="0"/>
                            </a:rPr>
                          </m:ctrlPr>
                        </m:sSubPr>
                        <m:e>
                          <m:r>
                            <a:rPr lang="es-419" sz="2000" i="1">
                              <a:solidFill>
                                <a:schemeClr val="bg1"/>
                              </a:solidFill>
                              <a:latin typeface="Cambria Math" panose="02040503050406030204" pitchFamily="18" charset="0"/>
                            </a:rPr>
                            <m:t>𝑦</m:t>
                          </m:r>
                        </m:e>
                        <m:sub>
                          <m:r>
                            <a:rPr lang="es-419" sz="2000" i="1">
                              <a:solidFill>
                                <a:schemeClr val="bg1"/>
                              </a:solidFill>
                              <a:latin typeface="Cambria Math" panose="02040503050406030204" pitchFamily="18" charset="0"/>
                            </a:rPr>
                            <m:t>𝑖</m:t>
                          </m:r>
                        </m:sub>
                      </m:sSub>
                      <m:r>
                        <a:rPr lang="es-419" sz="2000" i="1">
                          <a:solidFill>
                            <a:schemeClr val="bg1"/>
                          </a:solidFill>
                          <a:latin typeface="Cambria Math" panose="02040503050406030204" pitchFamily="18" charset="0"/>
                        </a:rPr>
                        <m:t>= </m:t>
                      </m:r>
                      <m:sSub>
                        <m:sSubPr>
                          <m:ctrlPr>
                            <a:rPr lang="en-US" sz="2000" i="1">
                              <a:solidFill>
                                <a:schemeClr val="bg1"/>
                              </a:solidFill>
                              <a:latin typeface="Cambria Math" panose="02040503050406030204" pitchFamily="18" charset="0"/>
                            </a:rPr>
                          </m:ctrlPr>
                        </m:sSubPr>
                        <m:e>
                          <m:r>
                            <a:rPr lang="es-419" sz="2000" i="1">
                              <a:solidFill>
                                <a:schemeClr val="bg1"/>
                              </a:solidFill>
                              <a:latin typeface="Cambria Math" panose="02040503050406030204" pitchFamily="18" charset="0"/>
                            </a:rPr>
                            <m:t>𝑟</m:t>
                          </m:r>
                        </m:e>
                        <m:sub>
                          <m:r>
                            <a:rPr lang="es-419" sz="2000" i="1">
                              <a:solidFill>
                                <a:schemeClr val="bg1"/>
                              </a:solidFill>
                              <a:latin typeface="Cambria Math" panose="02040503050406030204" pitchFamily="18" charset="0"/>
                            </a:rPr>
                            <m:t>2</m:t>
                          </m:r>
                        </m:sub>
                      </m:sSub>
                      <m:r>
                        <a:rPr lang="es-419" sz="2000" i="1">
                          <a:solidFill>
                            <a:schemeClr val="bg1"/>
                          </a:solidFill>
                          <a:latin typeface="Cambria Math" panose="02040503050406030204" pitchFamily="18" charset="0"/>
                        </a:rPr>
                        <m:t>∗</m:t>
                      </m:r>
                      <m:r>
                        <a:rPr lang="es-419" sz="2000" i="1">
                          <a:solidFill>
                            <a:schemeClr val="bg1"/>
                          </a:solidFill>
                          <a:latin typeface="Cambria Math" panose="02040503050406030204" pitchFamily="18" charset="0"/>
                        </a:rPr>
                        <m:t>𝑦𝑚𝑎𝑥</m:t>
                      </m:r>
                    </m:oMath>
                  </m:oMathPara>
                </a14:m>
                <a:endParaRPr lang="en-US" sz="2000" dirty="0">
                  <a:solidFill>
                    <a:schemeClr val="bg1"/>
                  </a:solidFill>
                </a:endParaRPr>
              </a:p>
              <a:p>
                <a:pPr marL="0" indent="0">
                  <a:buNone/>
                </a:pPr>
                <a:r>
                  <a:rPr lang="es-419" sz="2000" dirty="0" err="1">
                    <a:solidFill>
                      <a:schemeClr val="bg1"/>
                    </a:solidFill>
                  </a:rPr>
                  <a:t>Ymax</a:t>
                </a:r>
                <a:r>
                  <a:rPr lang="es-419" sz="2000" dirty="0">
                    <a:solidFill>
                      <a:schemeClr val="bg1"/>
                    </a:solidFill>
                  </a:rPr>
                  <a:t> es el valor de f(0)</a:t>
                </a:r>
                <a:endParaRPr lang="en-US" sz="2000" dirty="0">
                  <a:solidFill>
                    <a:schemeClr val="bg1"/>
                  </a:solidFill>
                </a:endParaRPr>
              </a:p>
              <a:p>
                <a:pPr marL="0" indent="0">
                  <a:buNone/>
                </a:pPr>
                <a:endParaRPr lang="en-US" sz="2000" dirty="0">
                  <a:solidFill>
                    <a:schemeClr val="bg1"/>
                  </a:solidFill>
                </a:endParaRPr>
              </a:p>
              <a:p>
                <a:pPr marL="514350" lvl="0" indent="-514350">
                  <a:buFont typeface="+mj-lt"/>
                  <a:buAutoNum type="arabicPeriod" startAt="6"/>
                </a:pPr>
                <a:r>
                  <a:rPr lang="es-419" sz="2000" dirty="0">
                    <a:solidFill>
                      <a:schemeClr val="bg1"/>
                    </a:solidFill>
                  </a:rPr>
                  <a:t>Se compara el valor de f(xi) y </a:t>
                </a:r>
                <a:r>
                  <a:rPr lang="es-419" sz="2000" dirty="0" err="1">
                    <a:solidFill>
                      <a:schemeClr val="bg1"/>
                    </a:solidFill>
                  </a:rPr>
                  <a:t>yi</a:t>
                </a:r>
                <a:r>
                  <a:rPr lang="es-419" sz="2000" dirty="0">
                    <a:solidFill>
                      <a:schemeClr val="bg1"/>
                    </a:solidFill>
                  </a:rPr>
                  <a:t>. Si </a:t>
                </a:r>
                <a:r>
                  <a:rPr lang="es-419" sz="2000" dirty="0" err="1">
                    <a:solidFill>
                      <a:schemeClr val="bg1"/>
                    </a:solidFill>
                  </a:rPr>
                  <a:t>yi</a:t>
                </a:r>
                <a:r>
                  <a:rPr lang="es-419" sz="2000" dirty="0">
                    <a:solidFill>
                      <a:schemeClr val="bg1"/>
                    </a:solidFill>
                  </a:rPr>
                  <a:t> es menor o igual a f(xi) se considera como acierto y se cuenta. En caso contrario no se hace nada. </a:t>
                </a:r>
                <a:endParaRPr lang="en-US" sz="2000" dirty="0">
                  <a:solidFill>
                    <a:schemeClr val="bg1"/>
                  </a:solidFill>
                </a:endParaRPr>
              </a:p>
              <a:p>
                <a:endParaRPr lang="es-419" sz="2000" dirty="0">
                  <a:solidFill>
                    <a:schemeClr val="bg1"/>
                  </a:solidFill>
                </a:endParaRPr>
              </a:p>
            </p:txBody>
          </p:sp>
        </mc:Choice>
        <mc:Fallback xmlns="">
          <p:sp>
            <p:nvSpPr>
              <p:cNvPr id="3" name="Marcador de contenido 2">
                <a:extLst>
                  <a:ext uri="{FF2B5EF4-FFF2-40B4-BE49-F238E27FC236}">
                    <a16:creationId xmlns:a16="http://schemas.microsoft.com/office/drawing/2014/main" id="{43AA9376-5105-4208-86AD-7E172B2641D9}"/>
                  </a:ext>
                </a:extLst>
              </p:cNvPr>
              <p:cNvSpPr>
                <a:spLocks noGrp="1" noRot="1" noChangeAspect="1" noMove="1" noResize="1" noEditPoints="1" noAdjustHandles="1" noChangeArrowheads="1" noChangeShapeType="1" noTextEdit="1"/>
              </p:cNvSpPr>
              <p:nvPr>
                <p:ph idx="1"/>
              </p:nvPr>
            </p:nvSpPr>
            <p:spPr>
              <a:xfrm>
                <a:off x="6490314" y="753042"/>
                <a:ext cx="4562272" cy="5172060"/>
              </a:xfrm>
              <a:blipFill>
                <a:blip r:embed="rId2"/>
                <a:stretch>
                  <a:fillRect l="-1471" r="-668"/>
                </a:stretch>
              </a:blipFill>
            </p:spPr>
            <p:txBody>
              <a:bodyPr/>
              <a:lstStyle/>
              <a:p>
                <a:r>
                  <a:rPr lang="en-CA">
                    <a:noFill/>
                  </a:rPr>
                  <a:t> </a:t>
                </a:r>
              </a:p>
            </p:txBody>
          </p:sp>
        </mc:Fallback>
      </mc:AlternateContent>
      <p:sp>
        <p:nvSpPr>
          <p:cNvPr id="29" name="Rectangle 28">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7128960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ítulo 1">
            <a:extLst>
              <a:ext uri="{FF2B5EF4-FFF2-40B4-BE49-F238E27FC236}">
                <a16:creationId xmlns:a16="http://schemas.microsoft.com/office/drawing/2014/main" id="{EED897C5-956B-47C3-BB44-E24E1DA153E8}"/>
              </a:ext>
            </a:extLst>
          </p:cNvPr>
          <p:cNvSpPr>
            <a:spLocks noGrp="1"/>
          </p:cNvSpPr>
          <p:nvPr>
            <p:ph type="title"/>
          </p:nvPr>
        </p:nvSpPr>
        <p:spPr>
          <a:xfrm>
            <a:off x="922635" y="1250575"/>
            <a:ext cx="4604274" cy="4163210"/>
          </a:xfrm>
        </p:spPr>
        <p:txBody>
          <a:bodyPr anchor="ctr">
            <a:normAutofit/>
          </a:bodyPr>
          <a:lstStyle/>
          <a:p>
            <a:r>
              <a:rPr lang="es-419" sz="8000">
                <a:solidFill>
                  <a:schemeClr val="bg1"/>
                </a:solidFill>
              </a:rPr>
              <a:t>Algoritmo</a:t>
            </a:r>
          </a:p>
        </p:txBody>
      </p:sp>
      <p:sp>
        <p:nvSpPr>
          <p:cNvPr id="23" name="Rectangle 22">
            <a:extLst>
              <a:ext uri="{FF2B5EF4-FFF2-40B4-BE49-F238E27FC236}">
                <a16:creationId xmlns:a16="http://schemas.microsoft.com/office/drawing/2014/main" id="{C2C57604-0CFD-4023-B9BD-107166A253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6476" y="1100949"/>
            <a:ext cx="4996593" cy="4462463"/>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 name="Marcador de contenido 2">
                <a:extLst>
                  <a:ext uri="{FF2B5EF4-FFF2-40B4-BE49-F238E27FC236}">
                    <a16:creationId xmlns:a16="http://schemas.microsoft.com/office/drawing/2014/main" id="{CF4B6321-F387-4409-9EB6-D4E27E76218B}"/>
                  </a:ext>
                </a:extLst>
              </p:cNvPr>
              <p:cNvSpPr>
                <a:spLocks noGrp="1"/>
              </p:cNvSpPr>
              <p:nvPr>
                <p:ph idx="1"/>
              </p:nvPr>
            </p:nvSpPr>
            <p:spPr>
              <a:xfrm>
                <a:off x="6293224" y="860612"/>
                <a:ext cx="4797909" cy="5023821"/>
              </a:xfrm>
            </p:spPr>
            <p:txBody>
              <a:bodyPr anchor="ctr">
                <a:normAutofit/>
              </a:bodyPr>
              <a:lstStyle/>
              <a:p>
                <a:pPr marL="514350" lvl="0" indent="-514350">
                  <a:buFont typeface="+mj-lt"/>
                  <a:buAutoNum type="arabicPeriod" startAt="7"/>
                </a:pPr>
                <a:r>
                  <a:rPr lang="es-419" sz="2000">
                    <a:solidFill>
                      <a:schemeClr val="bg1"/>
                    </a:solidFill>
                  </a:rPr>
                  <a:t>Se repite este proceso unas N veces.</a:t>
                </a:r>
                <a:endParaRPr lang="en-US" sz="2000">
                  <a:solidFill>
                    <a:schemeClr val="bg1"/>
                  </a:solidFill>
                </a:endParaRPr>
              </a:p>
              <a:p>
                <a:pPr marL="514350" lvl="0" indent="-514350">
                  <a:buFont typeface="+mj-lt"/>
                  <a:buAutoNum type="arabicPeriod" startAt="7"/>
                </a:pPr>
                <a:r>
                  <a:rPr lang="es-419" sz="2000">
                    <a:solidFill>
                      <a:schemeClr val="bg1"/>
                    </a:solidFill>
                  </a:rPr>
                  <a:t>Al finalizar las N veces se calcula el área por medio de la siguiente ecuación: </a:t>
                </a:r>
                <a:endParaRPr lang="en-US" sz="2000">
                  <a:solidFill>
                    <a:schemeClr val="bg1"/>
                  </a:solidFill>
                </a:endParaRPr>
              </a:p>
              <a:p>
                <a:pPr marL="0" indent="0">
                  <a:buNone/>
                </a:pPr>
                <a:endParaRPr lang="es-419" sz="2000" i="1">
                  <a:solidFill>
                    <a:schemeClr val="bg1"/>
                  </a:solidFill>
                </a:endParaRPr>
              </a:p>
              <a:p>
                <a:pPr marL="0" indent="0">
                  <a:buNone/>
                </a:pPr>
                <a14:m>
                  <m:oMathPara xmlns:m="http://schemas.openxmlformats.org/officeDocument/2006/math">
                    <m:oMathParaPr>
                      <m:jc m:val="centerGroup"/>
                    </m:oMathParaPr>
                    <m:oMath xmlns:m="http://schemas.openxmlformats.org/officeDocument/2006/math">
                      <m:r>
                        <a:rPr lang="es-419" sz="2000" i="1">
                          <a:solidFill>
                            <a:schemeClr val="bg1"/>
                          </a:solidFill>
                          <a:latin typeface="Cambria Math" panose="02040503050406030204" pitchFamily="18" charset="0"/>
                        </a:rPr>
                        <m:t>𝑎𝑟𝑒𝑎</m:t>
                      </m:r>
                      <m:r>
                        <a:rPr lang="es-419" sz="2000" i="1">
                          <a:solidFill>
                            <a:schemeClr val="bg1"/>
                          </a:solidFill>
                          <a:latin typeface="Cambria Math" panose="02040503050406030204" pitchFamily="18" charset="0"/>
                        </a:rPr>
                        <m:t>=</m:t>
                      </m:r>
                      <m:f>
                        <m:fPr>
                          <m:ctrlPr>
                            <a:rPr lang="en-US" sz="2000" i="1">
                              <a:solidFill>
                                <a:schemeClr val="bg1"/>
                              </a:solidFill>
                              <a:latin typeface="Cambria Math" panose="02040503050406030204" pitchFamily="18" charset="0"/>
                            </a:rPr>
                          </m:ctrlPr>
                        </m:fPr>
                        <m:num>
                          <m:r>
                            <a:rPr lang="es-419" sz="2000" i="1">
                              <a:solidFill>
                                <a:schemeClr val="bg1"/>
                              </a:solidFill>
                              <a:latin typeface="Cambria Math" panose="02040503050406030204" pitchFamily="18" charset="0"/>
                            </a:rPr>
                            <m:t>𝑛𝑢𝑚𝑒𝑟𝑜</m:t>
                          </m:r>
                          <m:r>
                            <a:rPr lang="es-419" sz="2000" i="1">
                              <a:solidFill>
                                <a:schemeClr val="bg1"/>
                              </a:solidFill>
                              <a:latin typeface="Cambria Math" panose="02040503050406030204" pitchFamily="18" charset="0"/>
                            </a:rPr>
                            <m:t> </m:t>
                          </m:r>
                          <m:r>
                            <a:rPr lang="es-419" sz="2000" i="1">
                              <a:solidFill>
                                <a:schemeClr val="bg1"/>
                              </a:solidFill>
                              <a:latin typeface="Cambria Math" panose="02040503050406030204" pitchFamily="18" charset="0"/>
                            </a:rPr>
                            <m:t>𝑑𝑒</m:t>
                          </m:r>
                          <m:r>
                            <a:rPr lang="es-419" sz="2000" i="1">
                              <a:solidFill>
                                <a:schemeClr val="bg1"/>
                              </a:solidFill>
                              <a:latin typeface="Cambria Math" panose="02040503050406030204" pitchFamily="18" charset="0"/>
                            </a:rPr>
                            <m:t> </m:t>
                          </m:r>
                          <m:r>
                            <a:rPr lang="es-419" sz="2000" i="1">
                              <a:solidFill>
                                <a:schemeClr val="bg1"/>
                              </a:solidFill>
                              <a:latin typeface="Cambria Math" panose="02040503050406030204" pitchFamily="18" charset="0"/>
                            </a:rPr>
                            <m:t>𝑎𝑐𝑖𝑒𝑟𝑡𝑜𝑠</m:t>
                          </m:r>
                        </m:num>
                        <m:den>
                          <m:r>
                            <a:rPr lang="es-419" sz="2000" i="1">
                              <a:solidFill>
                                <a:schemeClr val="bg1"/>
                              </a:solidFill>
                              <a:latin typeface="Cambria Math" panose="02040503050406030204" pitchFamily="18" charset="0"/>
                            </a:rPr>
                            <m:t>𝑛</m:t>
                          </m:r>
                        </m:den>
                      </m:f>
                      <m:r>
                        <a:rPr lang="es-419" sz="2000" i="1">
                          <a:solidFill>
                            <a:schemeClr val="bg1"/>
                          </a:solidFill>
                          <a:latin typeface="Cambria Math" panose="02040503050406030204" pitchFamily="18" charset="0"/>
                        </a:rPr>
                        <m:t> ×(</m:t>
                      </m:r>
                      <m:r>
                        <a:rPr lang="es-419" sz="2000" i="1">
                          <a:solidFill>
                            <a:schemeClr val="bg1"/>
                          </a:solidFill>
                          <a:latin typeface="Cambria Math" panose="02040503050406030204" pitchFamily="18" charset="0"/>
                        </a:rPr>
                        <m:t>𝑏</m:t>
                      </m:r>
                      <m:r>
                        <a:rPr lang="es-419" sz="2000" i="1">
                          <a:solidFill>
                            <a:schemeClr val="bg1"/>
                          </a:solidFill>
                          <a:latin typeface="Cambria Math" panose="02040503050406030204" pitchFamily="18" charset="0"/>
                        </a:rPr>
                        <m:t>−</m:t>
                      </m:r>
                      <m:r>
                        <a:rPr lang="es-419" sz="2000" i="1">
                          <a:solidFill>
                            <a:schemeClr val="bg1"/>
                          </a:solidFill>
                          <a:latin typeface="Cambria Math" panose="02040503050406030204" pitchFamily="18" charset="0"/>
                        </a:rPr>
                        <m:t>𝑎</m:t>
                      </m:r>
                      <m:r>
                        <a:rPr lang="es-419" sz="2000" i="1">
                          <a:solidFill>
                            <a:schemeClr val="bg1"/>
                          </a:solidFill>
                          <a:latin typeface="Cambria Math" panose="02040503050406030204" pitchFamily="18" charset="0"/>
                        </a:rPr>
                        <m:t>)</m:t>
                      </m:r>
                    </m:oMath>
                  </m:oMathPara>
                </a14:m>
                <a:endParaRPr lang="en-US" sz="2000">
                  <a:solidFill>
                    <a:schemeClr val="bg1"/>
                  </a:solidFill>
                </a:endParaRPr>
              </a:p>
              <a:p>
                <a:endParaRPr lang="es-419" sz="2000">
                  <a:solidFill>
                    <a:schemeClr val="bg1"/>
                  </a:solidFill>
                </a:endParaRPr>
              </a:p>
            </p:txBody>
          </p:sp>
        </mc:Choice>
        <mc:Fallback xmlns="">
          <p:sp>
            <p:nvSpPr>
              <p:cNvPr id="3" name="Marcador de contenido 2">
                <a:extLst>
                  <a:ext uri="{FF2B5EF4-FFF2-40B4-BE49-F238E27FC236}">
                    <a16:creationId xmlns:a16="http://schemas.microsoft.com/office/drawing/2014/main" id="{CF4B6321-F387-4409-9EB6-D4E27E76218B}"/>
                  </a:ext>
                </a:extLst>
              </p:cNvPr>
              <p:cNvSpPr>
                <a:spLocks noGrp="1" noRot="1" noChangeAspect="1" noMove="1" noResize="1" noEditPoints="1" noAdjustHandles="1" noChangeArrowheads="1" noChangeShapeType="1" noTextEdit="1"/>
              </p:cNvSpPr>
              <p:nvPr>
                <p:ph idx="1"/>
              </p:nvPr>
            </p:nvSpPr>
            <p:spPr>
              <a:xfrm>
                <a:off x="6293224" y="860612"/>
                <a:ext cx="4797909" cy="5023821"/>
              </a:xfrm>
              <a:blipFill>
                <a:blip r:embed="rId2"/>
                <a:stretch>
                  <a:fillRect l="-1398" r="-2033"/>
                </a:stretch>
              </a:blipFill>
            </p:spPr>
            <p:txBody>
              <a:bodyPr/>
              <a:lstStyle/>
              <a:p>
                <a:r>
                  <a:rPr lang="en-CA">
                    <a:noFill/>
                  </a:rPr>
                  <a:t> </a:t>
                </a:r>
              </a:p>
            </p:txBody>
          </p:sp>
        </mc:Fallback>
      </mc:AlternateContent>
    </p:spTree>
    <p:extLst>
      <p:ext uri="{BB962C8B-B14F-4D97-AF65-F5344CB8AC3E}">
        <p14:creationId xmlns:p14="http://schemas.microsoft.com/office/powerpoint/2010/main" val="108308220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4">
            <a:extLst>
              <a:ext uri="{FF2B5EF4-FFF2-40B4-BE49-F238E27FC236}">
                <a16:creationId xmlns:a16="http://schemas.microsoft.com/office/drawing/2014/main" id="{16A15A88-001A-4EEF-8984-D87E643599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3B23D94B-766A-43CE-8DC6-67AF506E366B}"/>
              </a:ext>
            </a:extLst>
          </p:cNvPr>
          <p:cNvSpPr>
            <a:spLocks noGrp="1"/>
          </p:cNvSpPr>
          <p:nvPr>
            <p:ph type="title"/>
          </p:nvPr>
        </p:nvSpPr>
        <p:spPr>
          <a:xfrm>
            <a:off x="5232400" y="1367673"/>
            <a:ext cx="6124576" cy="2665509"/>
          </a:xfrm>
        </p:spPr>
        <p:txBody>
          <a:bodyPr vert="horz" lIns="91440" tIns="45720" rIns="91440" bIns="45720" rtlCol="0" anchor="b">
            <a:normAutofit/>
          </a:bodyPr>
          <a:lstStyle/>
          <a:p>
            <a:pPr algn="r"/>
            <a:r>
              <a:rPr lang="en-US" sz="7200" spc="-300">
                <a:solidFill>
                  <a:schemeClr val="bg1"/>
                </a:solidFill>
                <a:effectLst>
                  <a:outerShdw blurRad="469900" dist="342900" dir="5400000" sy="-20000" rotWithShape="0">
                    <a:prstClr val="black">
                      <a:alpha val="66000"/>
                    </a:prstClr>
                  </a:outerShdw>
                </a:effectLst>
              </a:rPr>
              <a:t>Resultado</a:t>
            </a:r>
          </a:p>
        </p:txBody>
      </p:sp>
      <p:pic>
        <p:nvPicPr>
          <p:cNvPr id="6" name="Picture 5" descr="A picture containing text&#10;&#10;Description automatically generated">
            <a:extLst>
              <a:ext uri="{FF2B5EF4-FFF2-40B4-BE49-F238E27FC236}">
                <a16:creationId xmlns:a16="http://schemas.microsoft.com/office/drawing/2014/main" id="{B93C3402-8F80-487F-98BD-0FB7399B2959}"/>
              </a:ext>
            </a:extLst>
          </p:cNvPr>
          <p:cNvPicPr>
            <a:picLocks noChangeAspect="1"/>
          </p:cNvPicPr>
          <p:nvPr/>
        </p:nvPicPr>
        <p:blipFill rotWithShape="1">
          <a:blip r:embed="rId2">
            <a:extLst>
              <a:ext uri="{28A0092B-C50C-407E-A947-70E740481C1C}">
                <a14:useLocalDpi xmlns:a14="http://schemas.microsoft.com/office/drawing/2010/main" val="0"/>
              </a:ext>
            </a:extLst>
          </a:blip>
          <a:srcRect r="31229"/>
          <a:stretch/>
        </p:blipFill>
        <p:spPr>
          <a:xfrm>
            <a:off x="1" y="10"/>
            <a:ext cx="4551219" cy="6857990"/>
          </a:xfrm>
          <a:custGeom>
            <a:avLst/>
            <a:gdLst/>
            <a:ahLst/>
            <a:cxnLst/>
            <a:rect l="l" t="t" r="r" b="b"/>
            <a:pathLst>
              <a:path w="4551219" h="6858000">
                <a:moveTo>
                  <a:pt x="4194211" y="6564619"/>
                </a:moveTo>
                <a:lnTo>
                  <a:pt x="4194211" y="6564620"/>
                </a:lnTo>
                <a:cubicBezTo>
                  <a:pt x="4204498" y="6575478"/>
                  <a:pt x="4210595" y="6582146"/>
                  <a:pt x="4216690" y="6588625"/>
                </a:cubicBezTo>
                <a:lnTo>
                  <a:pt x="4233312" y="6625224"/>
                </a:lnTo>
                <a:lnTo>
                  <a:pt x="4226218" y="6662539"/>
                </a:lnTo>
                <a:lnTo>
                  <a:pt x="4226217" y="6662540"/>
                </a:lnTo>
                <a:lnTo>
                  <a:pt x="4226216" y="6662543"/>
                </a:lnTo>
                <a:lnTo>
                  <a:pt x="4214767" y="6683026"/>
                </a:lnTo>
                <a:lnTo>
                  <a:pt x="4211619" y="6702975"/>
                </a:lnTo>
                <a:lnTo>
                  <a:pt x="4211619" y="6702976"/>
                </a:lnTo>
                <a:cubicBezTo>
                  <a:pt x="4212024" y="6716168"/>
                  <a:pt x="4217168" y="6729218"/>
                  <a:pt x="4225455" y="6742552"/>
                </a:cubicBezTo>
                <a:lnTo>
                  <a:pt x="4225456" y="6742554"/>
                </a:lnTo>
                <a:lnTo>
                  <a:pt x="4244933" y="6812061"/>
                </a:lnTo>
                <a:lnTo>
                  <a:pt x="4244933" y="6812063"/>
                </a:lnTo>
                <a:lnTo>
                  <a:pt x="4244933" y="6812062"/>
                </a:lnTo>
                <a:lnTo>
                  <a:pt x="4244933" y="6812061"/>
                </a:lnTo>
                <a:lnTo>
                  <a:pt x="4240159" y="6776799"/>
                </a:lnTo>
                <a:lnTo>
                  <a:pt x="4225456" y="6742554"/>
                </a:lnTo>
                <a:lnTo>
                  <a:pt x="4225455" y="6742551"/>
                </a:lnTo>
                <a:lnTo>
                  <a:pt x="4211619" y="6702975"/>
                </a:lnTo>
                <a:lnTo>
                  <a:pt x="4226216" y="6662543"/>
                </a:lnTo>
                <a:lnTo>
                  <a:pt x="4226217" y="6662541"/>
                </a:lnTo>
                <a:lnTo>
                  <a:pt x="4226218" y="6662539"/>
                </a:lnTo>
                <a:lnTo>
                  <a:pt x="4233301" y="6645551"/>
                </a:lnTo>
                <a:lnTo>
                  <a:pt x="4233312" y="6625224"/>
                </a:lnTo>
                <a:lnTo>
                  <a:pt x="4233312" y="6625223"/>
                </a:lnTo>
                <a:cubicBezTo>
                  <a:pt x="4231216" y="6611340"/>
                  <a:pt x="4225168" y="6597577"/>
                  <a:pt x="4216690" y="6588624"/>
                </a:cubicBezTo>
                <a:close/>
                <a:moveTo>
                  <a:pt x="4274532" y="6438980"/>
                </a:moveTo>
                <a:lnTo>
                  <a:pt x="4254602" y="6463839"/>
                </a:lnTo>
                <a:lnTo>
                  <a:pt x="4254600" y="6463848"/>
                </a:lnTo>
                <a:lnTo>
                  <a:pt x="4240803" y="6513011"/>
                </a:lnTo>
                <a:lnTo>
                  <a:pt x="4221998" y="6546193"/>
                </a:lnTo>
                <a:lnTo>
                  <a:pt x="4221998" y="6546194"/>
                </a:lnTo>
                <a:lnTo>
                  <a:pt x="4238336" y="6521803"/>
                </a:lnTo>
                <a:lnTo>
                  <a:pt x="4240803" y="6513011"/>
                </a:lnTo>
                <a:lnTo>
                  <a:pt x="4243614" y="6508051"/>
                </a:lnTo>
                <a:lnTo>
                  <a:pt x="4254600" y="6463848"/>
                </a:lnTo>
                <a:lnTo>
                  <a:pt x="4254602" y="6463840"/>
                </a:lnTo>
                <a:cubicBezTo>
                  <a:pt x="4257553" y="6451649"/>
                  <a:pt x="4265030" y="6444076"/>
                  <a:pt x="4274532" y="6438980"/>
                </a:cubicBezTo>
                <a:close/>
                <a:moveTo>
                  <a:pt x="4360506" y="6365203"/>
                </a:moveTo>
                <a:lnTo>
                  <a:pt x="4359224" y="6387909"/>
                </a:lnTo>
                <a:lnTo>
                  <a:pt x="4357461" y="6391548"/>
                </a:lnTo>
                <a:lnTo>
                  <a:pt x="4349806" y="6407331"/>
                </a:lnTo>
                <a:lnTo>
                  <a:pt x="4349806" y="6407332"/>
                </a:lnTo>
                <a:lnTo>
                  <a:pt x="4357461" y="6391548"/>
                </a:lnTo>
                <a:lnTo>
                  <a:pt x="4359225" y="6387909"/>
                </a:lnTo>
                <a:close/>
                <a:moveTo>
                  <a:pt x="4121437" y="4221390"/>
                </a:moveTo>
                <a:lnTo>
                  <a:pt x="4121437" y="4221391"/>
                </a:lnTo>
                <a:cubicBezTo>
                  <a:pt x="4122199" y="4232060"/>
                  <a:pt x="4122389" y="4243872"/>
                  <a:pt x="4127153" y="4253014"/>
                </a:cubicBezTo>
                <a:cubicBezTo>
                  <a:pt x="4139346" y="4277401"/>
                  <a:pt x="4154966" y="4300070"/>
                  <a:pt x="4166969" y="4324645"/>
                </a:cubicBezTo>
                <a:lnTo>
                  <a:pt x="4175923" y="4363890"/>
                </a:lnTo>
                <a:lnTo>
                  <a:pt x="4175161" y="4482003"/>
                </a:lnTo>
                <a:cubicBezTo>
                  <a:pt x="4172493" y="4546775"/>
                  <a:pt x="4171921" y="4612499"/>
                  <a:pt x="4115151" y="4659173"/>
                </a:cubicBezTo>
                <a:cubicBezTo>
                  <a:pt x="4110579" y="4662985"/>
                  <a:pt x="4107911" y="4671175"/>
                  <a:pt x="4107149" y="4677654"/>
                </a:cubicBezTo>
                <a:cubicBezTo>
                  <a:pt x="4103530" y="4707563"/>
                  <a:pt x="4103148" y="4738234"/>
                  <a:pt x="4097242" y="4767763"/>
                </a:cubicBezTo>
                <a:cubicBezTo>
                  <a:pt x="4094861" y="4779574"/>
                  <a:pt x="4094052" y="4790386"/>
                  <a:pt x="4095933" y="4800482"/>
                </a:cubicBezTo>
                <a:lnTo>
                  <a:pt x="4095933" y="4800483"/>
                </a:lnTo>
                <a:cubicBezTo>
                  <a:pt x="4097814" y="4810580"/>
                  <a:pt x="4102387" y="4819963"/>
                  <a:pt x="4110769" y="4828916"/>
                </a:cubicBezTo>
                <a:lnTo>
                  <a:pt x="4132950" y="4863342"/>
                </a:lnTo>
                <a:lnTo>
                  <a:pt x="4140479" y="4889274"/>
                </a:lnTo>
                <a:lnTo>
                  <a:pt x="4138774" y="4912167"/>
                </a:lnTo>
                <a:cubicBezTo>
                  <a:pt x="4137059" y="4919977"/>
                  <a:pt x="4136702" y="4927121"/>
                  <a:pt x="4137372" y="4933803"/>
                </a:cubicBezTo>
                <a:lnTo>
                  <a:pt x="4137372" y="4933804"/>
                </a:lnTo>
                <a:lnTo>
                  <a:pt x="4142131" y="4952672"/>
                </a:lnTo>
                <a:lnTo>
                  <a:pt x="4144924" y="4957453"/>
                </a:lnTo>
                <a:lnTo>
                  <a:pt x="4146202" y="4961455"/>
                </a:lnTo>
                <a:cubicBezTo>
                  <a:pt x="4150713" y="4970096"/>
                  <a:pt x="4156419" y="4978393"/>
                  <a:pt x="4162206" y="4987037"/>
                </a:cubicBezTo>
                <a:cubicBezTo>
                  <a:pt x="4173445" y="5003801"/>
                  <a:pt x="4187543" y="5022852"/>
                  <a:pt x="4188685" y="5041521"/>
                </a:cubicBezTo>
                <a:cubicBezTo>
                  <a:pt x="4189304" y="5052095"/>
                  <a:pt x="4192222" y="5062299"/>
                  <a:pt x="4195901" y="5072375"/>
                </a:cubicBezTo>
                <a:lnTo>
                  <a:pt x="4201805" y="5087442"/>
                </a:lnTo>
                <a:lnTo>
                  <a:pt x="4214832" y="5133219"/>
                </a:lnTo>
                <a:lnTo>
                  <a:pt x="4214833" y="5133224"/>
                </a:lnTo>
                <a:lnTo>
                  <a:pt x="4208118" y="5166112"/>
                </a:lnTo>
                <a:lnTo>
                  <a:pt x="4208118" y="5166113"/>
                </a:lnTo>
                <a:cubicBezTo>
                  <a:pt x="4207356" y="5167637"/>
                  <a:pt x="4207928" y="5169780"/>
                  <a:pt x="4208809" y="5172090"/>
                </a:cubicBezTo>
                <a:lnTo>
                  <a:pt x="4211356" y="5179067"/>
                </a:lnTo>
                <a:cubicBezTo>
                  <a:pt x="4214976" y="5196594"/>
                  <a:pt x="4215024" y="5213597"/>
                  <a:pt x="4211190" y="5229433"/>
                </a:cubicBezTo>
                <a:lnTo>
                  <a:pt x="4200644" y="5248928"/>
                </a:lnTo>
                <a:lnTo>
                  <a:pt x="4187733" y="5272795"/>
                </a:lnTo>
                <a:cubicBezTo>
                  <a:pt x="4176088" y="5285440"/>
                  <a:pt x="4168382" y="5298594"/>
                  <a:pt x="4163830" y="5312287"/>
                </a:cubicBezTo>
                <a:lnTo>
                  <a:pt x="4162774" y="5321350"/>
                </a:lnTo>
                <a:lnTo>
                  <a:pt x="4160300" y="5326162"/>
                </a:lnTo>
                <a:lnTo>
                  <a:pt x="4158854" y="5355013"/>
                </a:lnTo>
                <a:lnTo>
                  <a:pt x="4158854" y="5355014"/>
                </a:lnTo>
                <a:cubicBezTo>
                  <a:pt x="4159503" y="5364882"/>
                  <a:pt x="4161206" y="5375002"/>
                  <a:pt x="4163730" y="5385384"/>
                </a:cubicBezTo>
                <a:cubicBezTo>
                  <a:pt x="4166969" y="5398721"/>
                  <a:pt x="4169255" y="5412057"/>
                  <a:pt x="4171921" y="5425582"/>
                </a:cubicBezTo>
                <a:cubicBezTo>
                  <a:pt x="4175731" y="5443870"/>
                  <a:pt x="4179733" y="5462351"/>
                  <a:pt x="4183543" y="5480637"/>
                </a:cubicBezTo>
                <a:lnTo>
                  <a:pt x="4188067" y="5507667"/>
                </a:lnTo>
                <a:lnTo>
                  <a:pt x="4177448" y="5531691"/>
                </a:lnTo>
                <a:lnTo>
                  <a:pt x="4177447" y="5531692"/>
                </a:lnTo>
                <a:cubicBezTo>
                  <a:pt x="4170398" y="5537599"/>
                  <a:pt x="4167206" y="5542648"/>
                  <a:pt x="4167302" y="5547577"/>
                </a:cubicBezTo>
                <a:lnTo>
                  <a:pt x="4167302" y="5547578"/>
                </a:lnTo>
                <a:cubicBezTo>
                  <a:pt x="4167397" y="5552507"/>
                  <a:pt x="4170779" y="5557317"/>
                  <a:pt x="4176875" y="5562746"/>
                </a:cubicBezTo>
                <a:cubicBezTo>
                  <a:pt x="4219548" y="5600467"/>
                  <a:pt x="4246219" y="5646189"/>
                  <a:pt x="4248123" y="5704483"/>
                </a:cubicBezTo>
                <a:cubicBezTo>
                  <a:pt x="4248505" y="5716485"/>
                  <a:pt x="4251171" y="5728678"/>
                  <a:pt x="4254029" y="5740488"/>
                </a:cubicBezTo>
                <a:cubicBezTo>
                  <a:pt x="4255744" y="5747728"/>
                  <a:pt x="4257650" y="5756493"/>
                  <a:pt x="4262794" y="5760873"/>
                </a:cubicBezTo>
                <a:cubicBezTo>
                  <a:pt x="4302037" y="5794974"/>
                  <a:pt x="4329280" y="5837457"/>
                  <a:pt x="4351189" y="5883751"/>
                </a:cubicBezTo>
                <a:lnTo>
                  <a:pt x="4351191" y="5883755"/>
                </a:lnTo>
                <a:lnTo>
                  <a:pt x="4369094" y="5935945"/>
                </a:lnTo>
                <a:lnTo>
                  <a:pt x="4369096" y="5935949"/>
                </a:lnTo>
                <a:lnTo>
                  <a:pt x="4365476" y="5993289"/>
                </a:lnTo>
                <a:lnTo>
                  <a:pt x="4365475" y="5993290"/>
                </a:lnTo>
                <a:cubicBezTo>
                  <a:pt x="4364334" y="6004530"/>
                  <a:pt x="4364524" y="6017484"/>
                  <a:pt x="4358999" y="6026439"/>
                </a:cubicBezTo>
                <a:cubicBezTo>
                  <a:pt x="4341662" y="6054824"/>
                  <a:pt x="4322994" y="6082257"/>
                  <a:pt x="4302799" y="6108737"/>
                </a:cubicBezTo>
                <a:cubicBezTo>
                  <a:pt x="4294131" y="6120073"/>
                  <a:pt x="4289178" y="6126883"/>
                  <a:pt x="4289107" y="6133313"/>
                </a:cubicBezTo>
                <a:lnTo>
                  <a:pt x="4289107" y="6133314"/>
                </a:lnTo>
                <a:lnTo>
                  <a:pt x="4292807" y="6143189"/>
                </a:lnTo>
                <a:lnTo>
                  <a:pt x="4304703" y="6155599"/>
                </a:lnTo>
                <a:lnTo>
                  <a:pt x="4304706" y="6155602"/>
                </a:lnTo>
                <a:cubicBezTo>
                  <a:pt x="4326994" y="6175797"/>
                  <a:pt x="4338614" y="6200944"/>
                  <a:pt x="4343376" y="6228756"/>
                </a:cubicBezTo>
                <a:lnTo>
                  <a:pt x="4360713" y="6361539"/>
                </a:lnTo>
                <a:lnTo>
                  <a:pt x="4360713" y="6361538"/>
                </a:lnTo>
                <a:cubicBezTo>
                  <a:pt x="4357093" y="6317150"/>
                  <a:pt x="4350808" y="6272763"/>
                  <a:pt x="4343376" y="6228755"/>
                </a:cubicBezTo>
                <a:cubicBezTo>
                  <a:pt x="4338614" y="6200943"/>
                  <a:pt x="4326994" y="6175796"/>
                  <a:pt x="4304706" y="6155601"/>
                </a:cubicBezTo>
                <a:lnTo>
                  <a:pt x="4304703" y="6155599"/>
                </a:lnTo>
                <a:lnTo>
                  <a:pt x="4289107" y="6133314"/>
                </a:lnTo>
                <a:lnTo>
                  <a:pt x="4302799" y="6108738"/>
                </a:lnTo>
                <a:cubicBezTo>
                  <a:pt x="4322994" y="6082258"/>
                  <a:pt x="4341662" y="6054825"/>
                  <a:pt x="4358999" y="6026440"/>
                </a:cubicBezTo>
                <a:cubicBezTo>
                  <a:pt x="4364524" y="6017485"/>
                  <a:pt x="4364334" y="6004531"/>
                  <a:pt x="4365475" y="5993291"/>
                </a:cubicBezTo>
                <a:lnTo>
                  <a:pt x="4365476" y="5993289"/>
                </a:lnTo>
                <a:lnTo>
                  <a:pt x="4368929" y="5964476"/>
                </a:lnTo>
                <a:lnTo>
                  <a:pt x="4369096" y="5935949"/>
                </a:lnTo>
                <a:lnTo>
                  <a:pt x="4369096" y="5935948"/>
                </a:lnTo>
                <a:lnTo>
                  <a:pt x="4369094" y="5935945"/>
                </a:lnTo>
                <a:lnTo>
                  <a:pt x="4362214" y="5909350"/>
                </a:lnTo>
                <a:lnTo>
                  <a:pt x="4351191" y="5883755"/>
                </a:lnTo>
                <a:lnTo>
                  <a:pt x="4351189" y="5883750"/>
                </a:lnTo>
                <a:cubicBezTo>
                  <a:pt x="4329280" y="5837456"/>
                  <a:pt x="4302037" y="5794973"/>
                  <a:pt x="4262794" y="5760872"/>
                </a:cubicBezTo>
                <a:cubicBezTo>
                  <a:pt x="4257650" y="5756492"/>
                  <a:pt x="4255744" y="5747727"/>
                  <a:pt x="4254029" y="5740487"/>
                </a:cubicBezTo>
                <a:cubicBezTo>
                  <a:pt x="4251171" y="5728677"/>
                  <a:pt x="4248505" y="5716484"/>
                  <a:pt x="4248123" y="5704482"/>
                </a:cubicBezTo>
                <a:cubicBezTo>
                  <a:pt x="4246219" y="5646188"/>
                  <a:pt x="4219548" y="5600466"/>
                  <a:pt x="4176875" y="5562745"/>
                </a:cubicBezTo>
                <a:lnTo>
                  <a:pt x="4167302" y="5547577"/>
                </a:lnTo>
                <a:lnTo>
                  <a:pt x="4177447" y="5531693"/>
                </a:lnTo>
                <a:lnTo>
                  <a:pt x="4177448" y="5531691"/>
                </a:lnTo>
                <a:lnTo>
                  <a:pt x="4185847" y="5520421"/>
                </a:lnTo>
                <a:lnTo>
                  <a:pt x="4188067" y="5507667"/>
                </a:lnTo>
                <a:lnTo>
                  <a:pt x="4188067" y="5507666"/>
                </a:lnTo>
                <a:cubicBezTo>
                  <a:pt x="4188020" y="5498831"/>
                  <a:pt x="4185448" y="5489496"/>
                  <a:pt x="4183543" y="5480636"/>
                </a:cubicBezTo>
                <a:cubicBezTo>
                  <a:pt x="4179733" y="5462350"/>
                  <a:pt x="4175731" y="5443869"/>
                  <a:pt x="4171921" y="5425581"/>
                </a:cubicBezTo>
                <a:cubicBezTo>
                  <a:pt x="4169255" y="5412056"/>
                  <a:pt x="4166969" y="5398720"/>
                  <a:pt x="4163730" y="5385383"/>
                </a:cubicBezTo>
                <a:lnTo>
                  <a:pt x="4158854" y="5355013"/>
                </a:lnTo>
                <a:lnTo>
                  <a:pt x="4162774" y="5321350"/>
                </a:lnTo>
                <a:lnTo>
                  <a:pt x="4187733" y="5272796"/>
                </a:lnTo>
                <a:lnTo>
                  <a:pt x="4200644" y="5248928"/>
                </a:lnTo>
                <a:lnTo>
                  <a:pt x="4211191" y="5229432"/>
                </a:lnTo>
                <a:lnTo>
                  <a:pt x="4211356" y="5179067"/>
                </a:lnTo>
                <a:lnTo>
                  <a:pt x="4211356" y="5179066"/>
                </a:lnTo>
                <a:cubicBezTo>
                  <a:pt x="4210880" y="5176875"/>
                  <a:pt x="4209690" y="5174399"/>
                  <a:pt x="4208809" y="5172089"/>
                </a:cubicBezTo>
                <a:lnTo>
                  <a:pt x="4208118" y="5166113"/>
                </a:lnTo>
                <a:lnTo>
                  <a:pt x="4214833" y="5133224"/>
                </a:lnTo>
                <a:lnTo>
                  <a:pt x="4214833" y="5133223"/>
                </a:lnTo>
                <a:lnTo>
                  <a:pt x="4214832" y="5133219"/>
                </a:lnTo>
                <a:lnTo>
                  <a:pt x="4207690" y="5102460"/>
                </a:lnTo>
                <a:lnTo>
                  <a:pt x="4201805" y="5087442"/>
                </a:lnTo>
                <a:lnTo>
                  <a:pt x="4201799" y="5087422"/>
                </a:lnTo>
                <a:cubicBezTo>
                  <a:pt x="4195713" y="5072410"/>
                  <a:pt x="4189614" y="5057380"/>
                  <a:pt x="4188685" y="5041520"/>
                </a:cubicBezTo>
                <a:cubicBezTo>
                  <a:pt x="4187543" y="5022851"/>
                  <a:pt x="4173445" y="5003800"/>
                  <a:pt x="4162206" y="4987036"/>
                </a:cubicBezTo>
                <a:lnTo>
                  <a:pt x="4144924" y="4957453"/>
                </a:lnTo>
                <a:lnTo>
                  <a:pt x="4137372" y="4933804"/>
                </a:lnTo>
                <a:lnTo>
                  <a:pt x="4138774" y="4912168"/>
                </a:lnTo>
                <a:cubicBezTo>
                  <a:pt x="4140536" y="4904357"/>
                  <a:pt x="4141048" y="4896713"/>
                  <a:pt x="4140479" y="4889275"/>
                </a:cubicBezTo>
                <a:lnTo>
                  <a:pt x="4140479" y="4889274"/>
                </a:lnTo>
                <a:lnTo>
                  <a:pt x="4135701" y="4867613"/>
                </a:lnTo>
                <a:lnTo>
                  <a:pt x="4132950" y="4863342"/>
                </a:lnTo>
                <a:lnTo>
                  <a:pt x="4131200" y="4857316"/>
                </a:lnTo>
                <a:cubicBezTo>
                  <a:pt x="4126057" y="4847213"/>
                  <a:pt x="4119056" y="4837702"/>
                  <a:pt x="4110769" y="4828915"/>
                </a:cubicBezTo>
                <a:lnTo>
                  <a:pt x="4095933" y="4800482"/>
                </a:lnTo>
                <a:lnTo>
                  <a:pt x="4097242" y="4767764"/>
                </a:lnTo>
                <a:cubicBezTo>
                  <a:pt x="4103148" y="4738235"/>
                  <a:pt x="4103530" y="4707564"/>
                  <a:pt x="4107149" y="4677655"/>
                </a:cubicBezTo>
                <a:cubicBezTo>
                  <a:pt x="4107911" y="4671176"/>
                  <a:pt x="4110579" y="4662986"/>
                  <a:pt x="4115151" y="4659174"/>
                </a:cubicBezTo>
                <a:cubicBezTo>
                  <a:pt x="4171921" y="4612500"/>
                  <a:pt x="4172493" y="4546776"/>
                  <a:pt x="4175161" y="4482004"/>
                </a:cubicBezTo>
                <a:cubicBezTo>
                  <a:pt x="4176875" y="4442761"/>
                  <a:pt x="4176875" y="4403325"/>
                  <a:pt x="4175923" y="4363890"/>
                </a:cubicBezTo>
                <a:lnTo>
                  <a:pt x="4175923" y="4363889"/>
                </a:lnTo>
                <a:cubicBezTo>
                  <a:pt x="4175731" y="4350553"/>
                  <a:pt x="4172683" y="4336456"/>
                  <a:pt x="4166969" y="4324644"/>
                </a:cubicBezTo>
                <a:cubicBezTo>
                  <a:pt x="4154966" y="4300069"/>
                  <a:pt x="4139346" y="4277400"/>
                  <a:pt x="4127153" y="4253013"/>
                </a:cubicBezTo>
                <a:close/>
                <a:moveTo>
                  <a:pt x="4190328" y="2836171"/>
                </a:moveTo>
                <a:lnTo>
                  <a:pt x="4181637" y="2848792"/>
                </a:lnTo>
                <a:cubicBezTo>
                  <a:pt x="4176637" y="2865009"/>
                  <a:pt x="4170779" y="2881306"/>
                  <a:pt x="4166033" y="2897784"/>
                </a:cubicBezTo>
                <a:lnTo>
                  <a:pt x="4165004" y="2903549"/>
                </a:lnTo>
                <a:lnTo>
                  <a:pt x="4161730" y="2914327"/>
                </a:lnTo>
                <a:lnTo>
                  <a:pt x="4157099" y="2947858"/>
                </a:lnTo>
                <a:lnTo>
                  <a:pt x="4157098" y="2947861"/>
                </a:lnTo>
                <a:lnTo>
                  <a:pt x="4157098" y="2947862"/>
                </a:lnTo>
                <a:cubicBezTo>
                  <a:pt x="4156729" y="2959156"/>
                  <a:pt x="4157729" y="2970575"/>
                  <a:pt x="4160682" y="2982148"/>
                </a:cubicBezTo>
                <a:lnTo>
                  <a:pt x="4172375" y="3077401"/>
                </a:lnTo>
                <a:lnTo>
                  <a:pt x="4159920" y="3172653"/>
                </a:lnTo>
                <a:cubicBezTo>
                  <a:pt x="4134011" y="3276479"/>
                  <a:pt x="4106579" y="3380304"/>
                  <a:pt x="4112293" y="3489466"/>
                </a:cubicBezTo>
                <a:cubicBezTo>
                  <a:pt x="4113245" y="3507562"/>
                  <a:pt x="4101624" y="3529089"/>
                  <a:pt x="4090194" y="3544712"/>
                </a:cubicBezTo>
                <a:cubicBezTo>
                  <a:pt x="4079336" y="3559667"/>
                  <a:pt x="4073477" y="3566811"/>
                  <a:pt x="4072572" y="3574407"/>
                </a:cubicBezTo>
                <a:lnTo>
                  <a:pt x="4072572" y="3574408"/>
                </a:lnTo>
                <a:cubicBezTo>
                  <a:pt x="4071667" y="3582004"/>
                  <a:pt x="4075716" y="3590053"/>
                  <a:pt x="4084670" y="3606817"/>
                </a:cubicBezTo>
                <a:cubicBezTo>
                  <a:pt x="4089052" y="3614819"/>
                  <a:pt x="4091718" y="3624725"/>
                  <a:pt x="4098196" y="3630632"/>
                </a:cubicBezTo>
                <a:lnTo>
                  <a:pt x="4115925" y="3654415"/>
                </a:lnTo>
                <a:lnTo>
                  <a:pt x="4118836" y="3665923"/>
                </a:lnTo>
                <a:lnTo>
                  <a:pt x="4122437" y="3680163"/>
                </a:lnTo>
                <a:lnTo>
                  <a:pt x="4118389" y="3734836"/>
                </a:lnTo>
                <a:lnTo>
                  <a:pt x="4118389" y="3734837"/>
                </a:lnTo>
                <a:cubicBezTo>
                  <a:pt x="4117437" y="3741315"/>
                  <a:pt x="4116103" y="3749125"/>
                  <a:pt x="4118771" y="3754652"/>
                </a:cubicBezTo>
                <a:lnTo>
                  <a:pt x="4125128" y="3789775"/>
                </a:lnTo>
                <a:lnTo>
                  <a:pt x="4110197" y="3822471"/>
                </a:lnTo>
                <a:cubicBezTo>
                  <a:pt x="4103149" y="3831901"/>
                  <a:pt x="4097529" y="3842045"/>
                  <a:pt x="4095862" y="3852618"/>
                </a:cubicBezTo>
                <a:lnTo>
                  <a:pt x="4095862" y="3852619"/>
                </a:lnTo>
                <a:lnTo>
                  <a:pt x="4096642" y="3868763"/>
                </a:lnTo>
                <a:lnTo>
                  <a:pt x="4105245" y="3885336"/>
                </a:lnTo>
                <a:lnTo>
                  <a:pt x="4105245" y="3885338"/>
                </a:lnTo>
                <a:cubicBezTo>
                  <a:pt x="4114961" y="3897721"/>
                  <a:pt x="4122367" y="3910318"/>
                  <a:pt x="4127626" y="3923124"/>
                </a:cubicBezTo>
                <a:lnTo>
                  <a:pt x="4137130" y="3962159"/>
                </a:lnTo>
                <a:lnTo>
                  <a:pt x="4121438" y="4043837"/>
                </a:lnTo>
                <a:lnTo>
                  <a:pt x="4121437" y="4043838"/>
                </a:lnTo>
                <a:cubicBezTo>
                  <a:pt x="4112674" y="4063841"/>
                  <a:pt x="4107292" y="4083701"/>
                  <a:pt x="4106316" y="4103824"/>
                </a:cubicBezTo>
                <a:lnTo>
                  <a:pt x="4106316" y="4103825"/>
                </a:lnTo>
                <a:lnTo>
                  <a:pt x="4108283" y="4134255"/>
                </a:lnTo>
                <a:lnTo>
                  <a:pt x="4117627" y="4165381"/>
                </a:lnTo>
                <a:lnTo>
                  <a:pt x="4117627" y="4165383"/>
                </a:lnTo>
                <a:lnTo>
                  <a:pt x="4121532" y="4192387"/>
                </a:lnTo>
                <a:lnTo>
                  <a:pt x="4121532" y="4192386"/>
                </a:lnTo>
                <a:cubicBezTo>
                  <a:pt x="4121628" y="4182766"/>
                  <a:pt x="4121056" y="4173479"/>
                  <a:pt x="4117627" y="4165382"/>
                </a:cubicBezTo>
                <a:lnTo>
                  <a:pt x="4117627" y="4165381"/>
                </a:lnTo>
                <a:lnTo>
                  <a:pt x="4106316" y="4103825"/>
                </a:lnTo>
                <a:lnTo>
                  <a:pt x="4121437" y="4043839"/>
                </a:lnTo>
                <a:lnTo>
                  <a:pt x="4121438" y="4043837"/>
                </a:lnTo>
                <a:lnTo>
                  <a:pt x="4134740" y="4002409"/>
                </a:lnTo>
                <a:lnTo>
                  <a:pt x="4137130" y="3962159"/>
                </a:lnTo>
                <a:lnTo>
                  <a:pt x="4137130" y="3962158"/>
                </a:lnTo>
                <a:cubicBezTo>
                  <a:pt x="4134868" y="3935726"/>
                  <a:pt x="4124677" y="3910103"/>
                  <a:pt x="4105245" y="3885337"/>
                </a:cubicBezTo>
                <a:lnTo>
                  <a:pt x="4105245" y="3885336"/>
                </a:lnTo>
                <a:lnTo>
                  <a:pt x="4095862" y="3852619"/>
                </a:lnTo>
                <a:lnTo>
                  <a:pt x="4110197" y="3822472"/>
                </a:lnTo>
                <a:cubicBezTo>
                  <a:pt x="4118389" y="3811613"/>
                  <a:pt x="4123533" y="3800896"/>
                  <a:pt x="4125128" y="3789776"/>
                </a:cubicBezTo>
                <a:lnTo>
                  <a:pt x="4125128" y="3789775"/>
                </a:lnTo>
                <a:cubicBezTo>
                  <a:pt x="4126724" y="3778654"/>
                  <a:pt x="4124771" y="3767129"/>
                  <a:pt x="4118771" y="3754651"/>
                </a:cubicBezTo>
                <a:lnTo>
                  <a:pt x="4118389" y="3734837"/>
                </a:lnTo>
                <a:lnTo>
                  <a:pt x="4122437" y="3680163"/>
                </a:lnTo>
                <a:lnTo>
                  <a:pt x="4122437" y="3680162"/>
                </a:lnTo>
                <a:lnTo>
                  <a:pt x="4118836" y="3665923"/>
                </a:lnTo>
                <a:lnTo>
                  <a:pt x="4115925" y="3654415"/>
                </a:lnTo>
                <a:lnTo>
                  <a:pt x="4115925" y="3654415"/>
                </a:lnTo>
                <a:lnTo>
                  <a:pt x="4115925" y="3654415"/>
                </a:lnTo>
                <a:cubicBezTo>
                  <a:pt x="4112115" y="3646122"/>
                  <a:pt x="4106436" y="3638156"/>
                  <a:pt x="4098196" y="3630631"/>
                </a:cubicBezTo>
                <a:cubicBezTo>
                  <a:pt x="4091718" y="3624724"/>
                  <a:pt x="4089052" y="3614818"/>
                  <a:pt x="4084670" y="3606816"/>
                </a:cubicBezTo>
                <a:cubicBezTo>
                  <a:pt x="4080193" y="3598434"/>
                  <a:pt x="4076942" y="3592231"/>
                  <a:pt x="4074924" y="3587173"/>
                </a:cubicBezTo>
                <a:lnTo>
                  <a:pt x="4072572" y="3574407"/>
                </a:lnTo>
                <a:lnTo>
                  <a:pt x="4077651" y="3562320"/>
                </a:lnTo>
                <a:cubicBezTo>
                  <a:pt x="4080586" y="3557715"/>
                  <a:pt x="4084765" y="3552190"/>
                  <a:pt x="4090194" y="3544713"/>
                </a:cubicBezTo>
                <a:cubicBezTo>
                  <a:pt x="4101624" y="3529090"/>
                  <a:pt x="4113245" y="3507563"/>
                  <a:pt x="4112293" y="3489467"/>
                </a:cubicBezTo>
                <a:cubicBezTo>
                  <a:pt x="4106579" y="3380305"/>
                  <a:pt x="4134011" y="3276480"/>
                  <a:pt x="4159920" y="3172654"/>
                </a:cubicBezTo>
                <a:cubicBezTo>
                  <a:pt x="4167922" y="3140649"/>
                  <a:pt x="4172160" y="3109025"/>
                  <a:pt x="4172375" y="3077401"/>
                </a:cubicBezTo>
                <a:lnTo>
                  <a:pt x="4172375" y="3077400"/>
                </a:lnTo>
                <a:cubicBezTo>
                  <a:pt x="4172589" y="3045776"/>
                  <a:pt x="4168779" y="3014152"/>
                  <a:pt x="4160682" y="2982147"/>
                </a:cubicBezTo>
                <a:lnTo>
                  <a:pt x="4157098" y="2947862"/>
                </a:lnTo>
                <a:lnTo>
                  <a:pt x="4157099" y="2947858"/>
                </a:lnTo>
                <a:lnTo>
                  <a:pt x="4165004" y="2903549"/>
                </a:lnTo>
                <a:lnTo>
                  <a:pt x="4181637" y="2848793"/>
                </a:lnTo>
                <a:cubicBezTo>
                  <a:pt x="4182970" y="2844316"/>
                  <a:pt x="4186256" y="2839982"/>
                  <a:pt x="4190328" y="2836172"/>
                </a:cubicBezTo>
                <a:close/>
                <a:moveTo>
                  <a:pt x="3705842" y="1508457"/>
                </a:moveTo>
                <a:lnTo>
                  <a:pt x="3677748" y="1596213"/>
                </a:lnTo>
                <a:cubicBezTo>
                  <a:pt x="3675271" y="1604978"/>
                  <a:pt x="3676796" y="1615836"/>
                  <a:pt x="3679653" y="1624980"/>
                </a:cubicBezTo>
                <a:cubicBezTo>
                  <a:pt x="3689369" y="1656223"/>
                  <a:pt x="3713754" y="1676036"/>
                  <a:pt x="3736234" y="1697753"/>
                </a:cubicBezTo>
                <a:cubicBezTo>
                  <a:pt x="3746141" y="1707279"/>
                  <a:pt x="3753189" y="1720423"/>
                  <a:pt x="3758903" y="1733188"/>
                </a:cubicBezTo>
                <a:cubicBezTo>
                  <a:pt x="3773574" y="1766335"/>
                  <a:pt x="3786718" y="1800246"/>
                  <a:pt x="3800624" y="1833775"/>
                </a:cubicBezTo>
                <a:cubicBezTo>
                  <a:pt x="3801958" y="1837013"/>
                  <a:pt x="3805387" y="1839679"/>
                  <a:pt x="3808245" y="1842158"/>
                </a:cubicBezTo>
                <a:cubicBezTo>
                  <a:pt x="3838346" y="1866922"/>
                  <a:pt x="3868635" y="1891497"/>
                  <a:pt x="3898736" y="1916454"/>
                </a:cubicBezTo>
                <a:cubicBezTo>
                  <a:pt x="3904450" y="1921216"/>
                  <a:pt x="3908642" y="1928076"/>
                  <a:pt x="3914166" y="1933219"/>
                </a:cubicBezTo>
                <a:cubicBezTo>
                  <a:pt x="3921786" y="1940459"/>
                  <a:pt x="3929027" y="1949603"/>
                  <a:pt x="3938171" y="1953413"/>
                </a:cubicBezTo>
                <a:cubicBezTo>
                  <a:pt x="3966936" y="1965224"/>
                  <a:pt x="3979320" y="1987894"/>
                  <a:pt x="3984654" y="2016469"/>
                </a:cubicBezTo>
                <a:cubicBezTo>
                  <a:pt x="3989607" y="2042570"/>
                  <a:pt x="3993799" y="2068669"/>
                  <a:pt x="3999513" y="2094578"/>
                </a:cubicBezTo>
                <a:cubicBezTo>
                  <a:pt x="4006371" y="2126201"/>
                  <a:pt x="4013801" y="2157636"/>
                  <a:pt x="4022184" y="2188879"/>
                </a:cubicBezTo>
                <a:cubicBezTo>
                  <a:pt x="4025804" y="2202404"/>
                  <a:pt x="4029994" y="2216692"/>
                  <a:pt x="4037424" y="2228314"/>
                </a:cubicBezTo>
                <a:cubicBezTo>
                  <a:pt x="4057999" y="2260890"/>
                  <a:pt x="4071905" y="2295753"/>
                  <a:pt x="4066381" y="2334044"/>
                </a:cubicBezTo>
                <a:cubicBezTo>
                  <a:pt x="4061999" y="2364715"/>
                  <a:pt x="4073239" y="2390434"/>
                  <a:pt x="4090766" y="2409485"/>
                </a:cubicBezTo>
                <a:cubicBezTo>
                  <a:pt x="4098720" y="2418154"/>
                  <a:pt x="4104233" y="2426976"/>
                  <a:pt x="4107867" y="2435912"/>
                </a:cubicBezTo>
                <a:lnTo>
                  <a:pt x="4113698" y="2463017"/>
                </a:lnTo>
                <a:lnTo>
                  <a:pt x="4105056" y="2518262"/>
                </a:lnTo>
                <a:lnTo>
                  <a:pt x="4105055" y="2518263"/>
                </a:lnTo>
                <a:cubicBezTo>
                  <a:pt x="4102388" y="2527789"/>
                  <a:pt x="4101244" y="2536456"/>
                  <a:pt x="4101411" y="2545005"/>
                </a:cubicBezTo>
                <a:lnTo>
                  <a:pt x="4101411" y="2545006"/>
                </a:lnTo>
                <a:cubicBezTo>
                  <a:pt x="4101577" y="2553555"/>
                  <a:pt x="4103054" y="2561985"/>
                  <a:pt x="4105625" y="2571034"/>
                </a:cubicBezTo>
                <a:cubicBezTo>
                  <a:pt x="4117627" y="2612945"/>
                  <a:pt x="4150204" y="2640950"/>
                  <a:pt x="4178779" y="2668001"/>
                </a:cubicBezTo>
                <a:cubicBezTo>
                  <a:pt x="4203164" y="2691054"/>
                  <a:pt x="4216880" y="2716963"/>
                  <a:pt x="4227170" y="2745348"/>
                </a:cubicBezTo>
                <a:lnTo>
                  <a:pt x="4227170" y="2745351"/>
                </a:lnTo>
                <a:lnTo>
                  <a:pt x="4233090" y="2778005"/>
                </a:lnTo>
                <a:lnTo>
                  <a:pt x="4232670" y="2785439"/>
                </a:lnTo>
                <a:lnTo>
                  <a:pt x="4222591" y="2811779"/>
                </a:lnTo>
                <a:lnTo>
                  <a:pt x="4222587" y="2811786"/>
                </a:lnTo>
                <a:lnTo>
                  <a:pt x="4222588" y="2811786"/>
                </a:lnTo>
                <a:lnTo>
                  <a:pt x="4222591" y="2811779"/>
                </a:lnTo>
                <a:lnTo>
                  <a:pt x="4232241" y="2793022"/>
                </a:lnTo>
                <a:lnTo>
                  <a:pt x="4232670" y="2785439"/>
                </a:lnTo>
                <a:lnTo>
                  <a:pt x="4233870" y="2782304"/>
                </a:lnTo>
                <a:lnTo>
                  <a:pt x="4233090" y="2778005"/>
                </a:lnTo>
                <a:lnTo>
                  <a:pt x="4233500" y="2770757"/>
                </a:lnTo>
                <a:lnTo>
                  <a:pt x="4227170" y="2745351"/>
                </a:lnTo>
                <a:lnTo>
                  <a:pt x="4227170" y="2745347"/>
                </a:lnTo>
                <a:cubicBezTo>
                  <a:pt x="4216880" y="2716962"/>
                  <a:pt x="4203164" y="2691053"/>
                  <a:pt x="4178779" y="2668000"/>
                </a:cubicBezTo>
                <a:cubicBezTo>
                  <a:pt x="4150204" y="2640949"/>
                  <a:pt x="4117627" y="2612944"/>
                  <a:pt x="4105625" y="2571033"/>
                </a:cubicBezTo>
                <a:lnTo>
                  <a:pt x="4101411" y="2545006"/>
                </a:lnTo>
                <a:lnTo>
                  <a:pt x="4105055" y="2518264"/>
                </a:lnTo>
                <a:lnTo>
                  <a:pt x="4105056" y="2518262"/>
                </a:lnTo>
                <a:lnTo>
                  <a:pt x="4111636" y="2490550"/>
                </a:lnTo>
                <a:lnTo>
                  <a:pt x="4113698" y="2463017"/>
                </a:lnTo>
                <a:lnTo>
                  <a:pt x="4113698" y="2463016"/>
                </a:lnTo>
                <a:cubicBezTo>
                  <a:pt x="4112817" y="2444776"/>
                  <a:pt x="4106674" y="2426821"/>
                  <a:pt x="4090766" y="2409484"/>
                </a:cubicBezTo>
                <a:cubicBezTo>
                  <a:pt x="4073239" y="2390433"/>
                  <a:pt x="4061999" y="2364714"/>
                  <a:pt x="4066381" y="2334043"/>
                </a:cubicBezTo>
                <a:cubicBezTo>
                  <a:pt x="4071905" y="2295752"/>
                  <a:pt x="4057999" y="2260889"/>
                  <a:pt x="4037424" y="2228313"/>
                </a:cubicBezTo>
                <a:cubicBezTo>
                  <a:pt x="4029994" y="2216691"/>
                  <a:pt x="4025804" y="2202403"/>
                  <a:pt x="4022184" y="2188878"/>
                </a:cubicBezTo>
                <a:cubicBezTo>
                  <a:pt x="4013801" y="2157635"/>
                  <a:pt x="4006371" y="2126200"/>
                  <a:pt x="3999513" y="2094577"/>
                </a:cubicBezTo>
                <a:cubicBezTo>
                  <a:pt x="3993799" y="2068668"/>
                  <a:pt x="3989607" y="2042569"/>
                  <a:pt x="3984654" y="2016468"/>
                </a:cubicBezTo>
                <a:cubicBezTo>
                  <a:pt x="3979320" y="1987893"/>
                  <a:pt x="3966936" y="1965223"/>
                  <a:pt x="3938171" y="1953412"/>
                </a:cubicBezTo>
                <a:cubicBezTo>
                  <a:pt x="3929027" y="1949602"/>
                  <a:pt x="3921786" y="1940458"/>
                  <a:pt x="3914166" y="1933218"/>
                </a:cubicBezTo>
                <a:cubicBezTo>
                  <a:pt x="3908642" y="1928075"/>
                  <a:pt x="3904450" y="1921215"/>
                  <a:pt x="3898736" y="1916453"/>
                </a:cubicBezTo>
                <a:cubicBezTo>
                  <a:pt x="3868635" y="1891496"/>
                  <a:pt x="3838346" y="1866921"/>
                  <a:pt x="3808245" y="1842157"/>
                </a:cubicBezTo>
                <a:cubicBezTo>
                  <a:pt x="3805387" y="1839678"/>
                  <a:pt x="3801958" y="1837012"/>
                  <a:pt x="3800624" y="1833774"/>
                </a:cubicBezTo>
                <a:cubicBezTo>
                  <a:pt x="3786718" y="1800245"/>
                  <a:pt x="3773575" y="1766334"/>
                  <a:pt x="3758903" y="1733187"/>
                </a:cubicBezTo>
                <a:cubicBezTo>
                  <a:pt x="3753189" y="1720422"/>
                  <a:pt x="3746141" y="1707278"/>
                  <a:pt x="3736235" y="1697752"/>
                </a:cubicBezTo>
                <a:cubicBezTo>
                  <a:pt x="3713755" y="1676035"/>
                  <a:pt x="3689369" y="1656222"/>
                  <a:pt x="3679653" y="1624979"/>
                </a:cubicBezTo>
                <a:cubicBezTo>
                  <a:pt x="3676797" y="1615835"/>
                  <a:pt x="3675272" y="1604977"/>
                  <a:pt x="3677749" y="1596212"/>
                </a:cubicBezTo>
                <a:close/>
                <a:moveTo>
                  <a:pt x="3724447" y="1459072"/>
                </a:moveTo>
                <a:lnTo>
                  <a:pt x="3724446" y="1459073"/>
                </a:lnTo>
                <a:lnTo>
                  <a:pt x="3715229" y="1481571"/>
                </a:lnTo>
                <a:close/>
                <a:moveTo>
                  <a:pt x="3743640" y="1268757"/>
                </a:moveTo>
                <a:cubicBezTo>
                  <a:pt x="3744092" y="1275401"/>
                  <a:pt x="3745664" y="1281688"/>
                  <a:pt x="3748807" y="1286069"/>
                </a:cubicBezTo>
                <a:cubicBezTo>
                  <a:pt x="3763380" y="1306929"/>
                  <a:pt x="3769620" y="1328552"/>
                  <a:pt x="3771144" y="1350627"/>
                </a:cubicBezTo>
                <a:lnTo>
                  <a:pt x="3765550" y="1413839"/>
                </a:lnTo>
                <a:lnTo>
                  <a:pt x="3771145" y="1350626"/>
                </a:lnTo>
                <a:cubicBezTo>
                  <a:pt x="3769620" y="1328551"/>
                  <a:pt x="3763381" y="1306929"/>
                  <a:pt x="3748807" y="1286068"/>
                </a:cubicBezTo>
                <a:close/>
                <a:moveTo>
                  <a:pt x="3685369" y="773034"/>
                </a:moveTo>
                <a:lnTo>
                  <a:pt x="3685369" y="773035"/>
                </a:lnTo>
                <a:cubicBezTo>
                  <a:pt x="3687655" y="800276"/>
                  <a:pt x="3690893" y="827329"/>
                  <a:pt x="3693369" y="854379"/>
                </a:cubicBezTo>
                <a:cubicBezTo>
                  <a:pt x="3695655" y="878956"/>
                  <a:pt x="3696417" y="903722"/>
                  <a:pt x="3724422" y="915343"/>
                </a:cubicBezTo>
                <a:cubicBezTo>
                  <a:pt x="3728804" y="917059"/>
                  <a:pt x="3732042" y="922773"/>
                  <a:pt x="3734900" y="927155"/>
                </a:cubicBezTo>
                <a:cubicBezTo>
                  <a:pt x="3778908" y="994785"/>
                  <a:pt x="3777764" y="1030980"/>
                  <a:pt x="3731280" y="1097087"/>
                </a:cubicBezTo>
                <a:cubicBezTo>
                  <a:pt x="3726518" y="1103945"/>
                  <a:pt x="3723088" y="1118613"/>
                  <a:pt x="3726898" y="1123185"/>
                </a:cubicBezTo>
                <a:cubicBezTo>
                  <a:pt x="3742710" y="1142617"/>
                  <a:pt x="3749759" y="1162953"/>
                  <a:pt x="3751617" y="1184028"/>
                </a:cubicBezTo>
                <a:cubicBezTo>
                  <a:pt x="3749759" y="1162953"/>
                  <a:pt x="3742711" y="1142616"/>
                  <a:pt x="3726899" y="1123184"/>
                </a:cubicBezTo>
                <a:cubicBezTo>
                  <a:pt x="3723089" y="1118612"/>
                  <a:pt x="3726519" y="1103944"/>
                  <a:pt x="3731281" y="1097086"/>
                </a:cubicBezTo>
                <a:cubicBezTo>
                  <a:pt x="3777765" y="1030979"/>
                  <a:pt x="3778909" y="994784"/>
                  <a:pt x="3734901" y="927154"/>
                </a:cubicBezTo>
                <a:cubicBezTo>
                  <a:pt x="3732043" y="922772"/>
                  <a:pt x="3728805" y="917058"/>
                  <a:pt x="3724423" y="915342"/>
                </a:cubicBezTo>
                <a:cubicBezTo>
                  <a:pt x="3696417" y="903721"/>
                  <a:pt x="3695655" y="878955"/>
                  <a:pt x="3693369" y="854378"/>
                </a:cubicBezTo>
                <a:close/>
                <a:moveTo>
                  <a:pt x="3740770" y="517850"/>
                </a:moveTo>
                <a:lnTo>
                  <a:pt x="3731852" y="556047"/>
                </a:lnTo>
                <a:cubicBezTo>
                  <a:pt x="3729756" y="564048"/>
                  <a:pt x="3724232" y="572622"/>
                  <a:pt x="3725374" y="580050"/>
                </a:cubicBezTo>
                <a:cubicBezTo>
                  <a:pt x="3728708" y="601578"/>
                  <a:pt x="3726279" y="622200"/>
                  <a:pt x="3721993" y="642537"/>
                </a:cubicBezTo>
                <a:lnTo>
                  <a:pt x="3709470" y="694927"/>
                </a:lnTo>
                <a:lnTo>
                  <a:pt x="3721994" y="642536"/>
                </a:lnTo>
                <a:cubicBezTo>
                  <a:pt x="3726280" y="622200"/>
                  <a:pt x="3728709" y="601577"/>
                  <a:pt x="3725375" y="580049"/>
                </a:cubicBezTo>
                <a:cubicBezTo>
                  <a:pt x="3724233" y="572621"/>
                  <a:pt x="3729757" y="564047"/>
                  <a:pt x="3731853" y="556046"/>
                </a:cubicBezTo>
                <a:close/>
                <a:moveTo>
                  <a:pt x="3754065" y="298168"/>
                </a:moveTo>
                <a:lnTo>
                  <a:pt x="3739283" y="313532"/>
                </a:lnTo>
                <a:lnTo>
                  <a:pt x="3739283" y="313532"/>
                </a:lnTo>
                <a:lnTo>
                  <a:pt x="3739282" y="313533"/>
                </a:lnTo>
                <a:cubicBezTo>
                  <a:pt x="3735090" y="316389"/>
                  <a:pt x="3737376" y="330298"/>
                  <a:pt x="3738710" y="338870"/>
                </a:cubicBezTo>
                <a:lnTo>
                  <a:pt x="3738716" y="338898"/>
                </a:lnTo>
                <a:lnTo>
                  <a:pt x="3748617" y="395639"/>
                </a:lnTo>
                <a:lnTo>
                  <a:pt x="3744807" y="367327"/>
                </a:lnTo>
                <a:lnTo>
                  <a:pt x="3738716" y="338898"/>
                </a:lnTo>
                <a:lnTo>
                  <a:pt x="3738711" y="338869"/>
                </a:lnTo>
                <a:cubicBezTo>
                  <a:pt x="3738044" y="334583"/>
                  <a:pt x="3737139" y="328963"/>
                  <a:pt x="3736925" y="324057"/>
                </a:cubicBezTo>
                <a:lnTo>
                  <a:pt x="3739283" y="313532"/>
                </a:lnTo>
                <a:close/>
                <a:moveTo>
                  <a:pt x="3761610" y="281567"/>
                </a:moveTo>
                <a:lnTo>
                  <a:pt x="3756715" y="295414"/>
                </a:lnTo>
                <a:lnTo>
                  <a:pt x="3756716" y="295414"/>
                </a:lnTo>
                <a:close/>
                <a:moveTo>
                  <a:pt x="3748290" y="24485"/>
                </a:moveTo>
                <a:lnTo>
                  <a:pt x="3746027" y="74128"/>
                </a:lnTo>
                <a:cubicBezTo>
                  <a:pt x="3746950" y="91491"/>
                  <a:pt x="3749260" y="108702"/>
                  <a:pt x="3751951" y="125860"/>
                </a:cubicBezTo>
                <a:lnTo>
                  <a:pt x="3756346" y="153386"/>
                </a:lnTo>
                <a:lnTo>
                  <a:pt x="3764619" y="228943"/>
                </a:lnTo>
                <a:lnTo>
                  <a:pt x="3760160" y="177270"/>
                </a:lnTo>
                <a:lnTo>
                  <a:pt x="3756346" y="153386"/>
                </a:lnTo>
                <a:lnTo>
                  <a:pt x="3756147" y="151568"/>
                </a:lnTo>
                <a:cubicBezTo>
                  <a:pt x="3751917" y="125875"/>
                  <a:pt x="3747412" y="100173"/>
                  <a:pt x="3746028" y="74128"/>
                </a:cubicBezTo>
                <a:close/>
                <a:moveTo>
                  <a:pt x="3745709" y="0"/>
                </a:moveTo>
                <a:lnTo>
                  <a:pt x="3748427" y="21485"/>
                </a:lnTo>
                <a:lnTo>
                  <a:pt x="3745709" y="0"/>
                </a:lnTo>
                <a:lnTo>
                  <a:pt x="4209817" y="0"/>
                </a:lnTo>
                <a:lnTo>
                  <a:pt x="4208690" y="2816"/>
                </a:lnTo>
                <a:cubicBezTo>
                  <a:pt x="4200308" y="21485"/>
                  <a:pt x="4197640" y="43011"/>
                  <a:pt x="4194592" y="63586"/>
                </a:cubicBezTo>
                <a:cubicBezTo>
                  <a:pt x="4189067" y="101307"/>
                  <a:pt x="4185637" y="139218"/>
                  <a:pt x="4180685" y="176938"/>
                </a:cubicBezTo>
                <a:cubicBezTo>
                  <a:pt x="4179541" y="184940"/>
                  <a:pt x="4177447" y="194084"/>
                  <a:pt x="4172683" y="200181"/>
                </a:cubicBezTo>
                <a:cubicBezTo>
                  <a:pt x="4140678" y="241900"/>
                  <a:pt x="4131725" y="292578"/>
                  <a:pt x="4134771" y="340773"/>
                </a:cubicBezTo>
                <a:cubicBezTo>
                  <a:pt x="4137060" y="378685"/>
                  <a:pt x="4138774" y="415834"/>
                  <a:pt x="4135536" y="453363"/>
                </a:cubicBezTo>
                <a:cubicBezTo>
                  <a:pt x="4135344" y="456221"/>
                  <a:pt x="4135726" y="460031"/>
                  <a:pt x="4137250" y="462125"/>
                </a:cubicBezTo>
                <a:cubicBezTo>
                  <a:pt x="4147346" y="475080"/>
                  <a:pt x="4148108" y="488606"/>
                  <a:pt x="4149822" y="505181"/>
                </a:cubicBezTo>
                <a:cubicBezTo>
                  <a:pt x="4152300" y="528614"/>
                  <a:pt x="4150584" y="550140"/>
                  <a:pt x="4146394" y="571859"/>
                </a:cubicBezTo>
                <a:cubicBezTo>
                  <a:pt x="4143346" y="587671"/>
                  <a:pt x="4137060" y="603672"/>
                  <a:pt x="4129057" y="617771"/>
                </a:cubicBezTo>
                <a:cubicBezTo>
                  <a:pt x="4117817" y="637391"/>
                  <a:pt x="4113437" y="656254"/>
                  <a:pt x="4128295" y="674922"/>
                </a:cubicBezTo>
                <a:cubicBezTo>
                  <a:pt x="4144108" y="695115"/>
                  <a:pt x="4138584" y="717976"/>
                  <a:pt x="4139154" y="740267"/>
                </a:cubicBezTo>
                <a:cubicBezTo>
                  <a:pt x="4139346" y="749981"/>
                  <a:pt x="4138964" y="760269"/>
                  <a:pt x="4141440" y="769604"/>
                </a:cubicBezTo>
                <a:cubicBezTo>
                  <a:pt x="4148490" y="796654"/>
                  <a:pt x="4159158" y="822755"/>
                  <a:pt x="4163920" y="850188"/>
                </a:cubicBezTo>
                <a:cubicBezTo>
                  <a:pt x="4166587" y="865429"/>
                  <a:pt x="4161824" y="882383"/>
                  <a:pt x="4158396" y="898197"/>
                </a:cubicBezTo>
                <a:cubicBezTo>
                  <a:pt x="4154776" y="914199"/>
                  <a:pt x="4149252" y="930010"/>
                  <a:pt x="4143536" y="945443"/>
                </a:cubicBezTo>
                <a:cubicBezTo>
                  <a:pt x="4139726" y="955919"/>
                  <a:pt x="4136106" y="967349"/>
                  <a:pt x="4129247" y="975732"/>
                </a:cubicBezTo>
                <a:cubicBezTo>
                  <a:pt x="4113627" y="994784"/>
                  <a:pt x="4110959" y="1014405"/>
                  <a:pt x="4119151" y="1036886"/>
                </a:cubicBezTo>
                <a:cubicBezTo>
                  <a:pt x="4120485" y="1040314"/>
                  <a:pt x="4120485" y="1044314"/>
                  <a:pt x="4120675" y="1048124"/>
                </a:cubicBezTo>
                <a:cubicBezTo>
                  <a:pt x="4124675" y="1109090"/>
                  <a:pt x="4127153" y="1170050"/>
                  <a:pt x="4133249" y="1230632"/>
                </a:cubicBezTo>
                <a:cubicBezTo>
                  <a:pt x="4135726" y="1255205"/>
                  <a:pt x="4146584" y="1278828"/>
                  <a:pt x="4153442" y="1303023"/>
                </a:cubicBezTo>
                <a:cubicBezTo>
                  <a:pt x="4154776" y="1307977"/>
                  <a:pt x="4156872" y="1313503"/>
                  <a:pt x="4155918" y="1318455"/>
                </a:cubicBezTo>
                <a:cubicBezTo>
                  <a:pt x="4146394" y="1372367"/>
                  <a:pt x="4160300" y="1422853"/>
                  <a:pt x="4178589" y="1472574"/>
                </a:cubicBezTo>
                <a:cubicBezTo>
                  <a:pt x="4180495" y="1477716"/>
                  <a:pt x="4179923" y="1484003"/>
                  <a:pt x="4179541" y="1489719"/>
                </a:cubicBezTo>
                <a:cubicBezTo>
                  <a:pt x="4178209" y="1505723"/>
                  <a:pt x="4171541" y="1523058"/>
                  <a:pt x="4175541" y="1537536"/>
                </a:cubicBezTo>
                <a:cubicBezTo>
                  <a:pt x="4186591" y="1576018"/>
                  <a:pt x="4199926" y="1614119"/>
                  <a:pt x="4216690" y="1650316"/>
                </a:cubicBezTo>
                <a:cubicBezTo>
                  <a:pt x="4233645" y="1687085"/>
                  <a:pt x="4247933" y="1721184"/>
                  <a:pt x="4230789" y="1763286"/>
                </a:cubicBezTo>
                <a:cubicBezTo>
                  <a:pt x="4223548" y="1781193"/>
                  <a:pt x="4228693" y="1804815"/>
                  <a:pt x="4230597" y="1825392"/>
                </a:cubicBezTo>
                <a:cubicBezTo>
                  <a:pt x="4232121" y="1840440"/>
                  <a:pt x="4240696" y="1854919"/>
                  <a:pt x="4240696" y="1869779"/>
                </a:cubicBezTo>
                <a:cubicBezTo>
                  <a:pt x="4240696" y="1909407"/>
                  <a:pt x="4250791" y="1944648"/>
                  <a:pt x="4271366" y="1978939"/>
                </a:cubicBezTo>
                <a:cubicBezTo>
                  <a:pt x="4279367" y="1992278"/>
                  <a:pt x="4274032" y="2013042"/>
                  <a:pt x="4276128" y="2030377"/>
                </a:cubicBezTo>
                <a:cubicBezTo>
                  <a:pt x="4278604" y="2048667"/>
                  <a:pt x="4280890" y="2067524"/>
                  <a:pt x="4286418" y="2085053"/>
                </a:cubicBezTo>
                <a:cubicBezTo>
                  <a:pt x="4300895" y="2130392"/>
                  <a:pt x="4317278" y="2175162"/>
                  <a:pt x="4332518" y="2220311"/>
                </a:cubicBezTo>
                <a:cubicBezTo>
                  <a:pt x="4345093" y="2257458"/>
                  <a:pt x="4335186" y="2294038"/>
                  <a:pt x="4329853" y="2330805"/>
                </a:cubicBezTo>
                <a:cubicBezTo>
                  <a:pt x="4326422" y="2353858"/>
                  <a:pt x="4318230" y="2375382"/>
                  <a:pt x="4330422" y="2401291"/>
                </a:cubicBezTo>
                <a:cubicBezTo>
                  <a:pt x="4342044" y="2426058"/>
                  <a:pt x="4339377" y="2457491"/>
                  <a:pt x="4345663" y="2485306"/>
                </a:cubicBezTo>
                <a:cubicBezTo>
                  <a:pt x="4350997" y="2508741"/>
                  <a:pt x="4359572" y="2531408"/>
                  <a:pt x="4367953" y="2554078"/>
                </a:cubicBezTo>
                <a:cubicBezTo>
                  <a:pt x="4379384" y="2584941"/>
                  <a:pt x="4391384" y="2615420"/>
                  <a:pt x="4385670" y="2649142"/>
                </a:cubicBezTo>
                <a:cubicBezTo>
                  <a:pt x="4379192" y="2687435"/>
                  <a:pt x="4403577" y="2713722"/>
                  <a:pt x="4419771" y="2743825"/>
                </a:cubicBezTo>
                <a:cubicBezTo>
                  <a:pt x="4430819" y="2764589"/>
                  <a:pt x="4439012" y="2787258"/>
                  <a:pt x="4445870" y="2809929"/>
                </a:cubicBezTo>
                <a:cubicBezTo>
                  <a:pt x="4454824" y="2840218"/>
                  <a:pt x="4460158" y="2871461"/>
                  <a:pt x="4468921" y="2901942"/>
                </a:cubicBezTo>
                <a:cubicBezTo>
                  <a:pt x="4482065" y="2948046"/>
                  <a:pt x="4492353" y="2994721"/>
                  <a:pt x="4485113" y="3042727"/>
                </a:cubicBezTo>
                <a:cubicBezTo>
                  <a:pt x="4481875" y="3064826"/>
                  <a:pt x="4482065" y="3085402"/>
                  <a:pt x="4486829" y="3107499"/>
                </a:cubicBezTo>
                <a:cubicBezTo>
                  <a:pt x="4494639" y="3143694"/>
                  <a:pt x="4495592" y="3180843"/>
                  <a:pt x="4524738" y="3209992"/>
                </a:cubicBezTo>
                <a:cubicBezTo>
                  <a:pt x="4535027" y="3220279"/>
                  <a:pt x="4537693" y="3238757"/>
                  <a:pt x="4543028" y="3253808"/>
                </a:cubicBezTo>
                <a:cubicBezTo>
                  <a:pt x="4549315" y="3271144"/>
                  <a:pt x="4546075" y="3283907"/>
                  <a:pt x="4527787" y="3293243"/>
                </a:cubicBezTo>
                <a:cubicBezTo>
                  <a:pt x="4519596" y="3297433"/>
                  <a:pt x="4511594" y="3309436"/>
                  <a:pt x="4510260" y="3318770"/>
                </a:cubicBezTo>
                <a:cubicBezTo>
                  <a:pt x="4506260" y="3346775"/>
                  <a:pt x="4512166" y="3372494"/>
                  <a:pt x="4525122" y="3399545"/>
                </a:cubicBezTo>
                <a:cubicBezTo>
                  <a:pt x="4537313" y="3424882"/>
                  <a:pt x="4535979" y="3456507"/>
                  <a:pt x="4540741" y="3485274"/>
                </a:cubicBezTo>
                <a:cubicBezTo>
                  <a:pt x="4544171" y="3505656"/>
                  <a:pt x="4551219" y="3526041"/>
                  <a:pt x="4551219" y="3546616"/>
                </a:cubicBezTo>
                <a:cubicBezTo>
                  <a:pt x="4551219" y="3572145"/>
                  <a:pt x="4545123" y="3597481"/>
                  <a:pt x="4542837" y="3623200"/>
                </a:cubicBezTo>
                <a:cubicBezTo>
                  <a:pt x="4540933" y="3643203"/>
                  <a:pt x="4541695" y="3663588"/>
                  <a:pt x="4539409" y="3683590"/>
                </a:cubicBezTo>
                <a:cubicBezTo>
                  <a:pt x="4537693" y="3699975"/>
                  <a:pt x="4533313" y="3716167"/>
                  <a:pt x="4529694" y="3732360"/>
                </a:cubicBezTo>
                <a:cubicBezTo>
                  <a:pt x="4528359" y="3738266"/>
                  <a:pt x="4523214" y="3744172"/>
                  <a:pt x="4523976" y="3749505"/>
                </a:cubicBezTo>
                <a:cubicBezTo>
                  <a:pt x="4532169" y="3802466"/>
                  <a:pt x="4495592" y="3840568"/>
                  <a:pt x="4479399" y="3885337"/>
                </a:cubicBezTo>
                <a:cubicBezTo>
                  <a:pt x="4462252" y="3932393"/>
                  <a:pt x="4435964" y="3977924"/>
                  <a:pt x="4443774" y="4030502"/>
                </a:cubicBezTo>
                <a:cubicBezTo>
                  <a:pt x="4448536" y="4062317"/>
                  <a:pt x="4459586" y="4092988"/>
                  <a:pt x="4466255" y="4124613"/>
                </a:cubicBezTo>
                <a:cubicBezTo>
                  <a:pt x="4468541" y="4135853"/>
                  <a:pt x="4468159" y="4148426"/>
                  <a:pt x="4465873" y="4159666"/>
                </a:cubicBezTo>
                <a:cubicBezTo>
                  <a:pt x="4455394" y="4213960"/>
                  <a:pt x="4453871" y="4267492"/>
                  <a:pt x="4471017" y="4320836"/>
                </a:cubicBezTo>
                <a:cubicBezTo>
                  <a:pt x="4473875" y="4329978"/>
                  <a:pt x="4476541" y="4339694"/>
                  <a:pt x="4476541" y="4349221"/>
                </a:cubicBezTo>
                <a:cubicBezTo>
                  <a:pt x="4476541" y="4401418"/>
                  <a:pt x="4472541" y="4452664"/>
                  <a:pt x="4453871" y="4502578"/>
                </a:cubicBezTo>
                <a:cubicBezTo>
                  <a:pt x="4447584" y="4519342"/>
                  <a:pt x="4451584" y="4539727"/>
                  <a:pt x="4450060" y="4558206"/>
                </a:cubicBezTo>
                <a:cubicBezTo>
                  <a:pt x="4448728" y="4575350"/>
                  <a:pt x="4448156" y="4592877"/>
                  <a:pt x="4443774" y="4609451"/>
                </a:cubicBezTo>
                <a:cubicBezTo>
                  <a:pt x="4437298" y="4633646"/>
                  <a:pt x="4436536" y="4656125"/>
                  <a:pt x="4442250" y="4681082"/>
                </a:cubicBezTo>
                <a:cubicBezTo>
                  <a:pt x="4447584" y="4704894"/>
                  <a:pt x="4444919" y="4730613"/>
                  <a:pt x="4445108" y="4755380"/>
                </a:cubicBezTo>
                <a:cubicBezTo>
                  <a:pt x="4445298" y="4783003"/>
                  <a:pt x="4445488" y="4810626"/>
                  <a:pt x="4444537" y="4838249"/>
                </a:cubicBezTo>
                <a:cubicBezTo>
                  <a:pt x="4444156" y="4849299"/>
                  <a:pt x="4436536" y="4861872"/>
                  <a:pt x="4439584" y="4871018"/>
                </a:cubicBezTo>
                <a:cubicBezTo>
                  <a:pt x="4449870" y="4900545"/>
                  <a:pt x="4437488" y="4930074"/>
                  <a:pt x="4443012" y="4959601"/>
                </a:cubicBezTo>
                <a:cubicBezTo>
                  <a:pt x="4445870" y="4974081"/>
                  <a:pt x="4438060" y="4990464"/>
                  <a:pt x="4437298" y="5006085"/>
                </a:cubicBezTo>
                <a:cubicBezTo>
                  <a:pt x="4435964" y="5031613"/>
                  <a:pt x="4436536" y="5057140"/>
                  <a:pt x="4436154" y="5082669"/>
                </a:cubicBezTo>
                <a:cubicBezTo>
                  <a:pt x="4435964" y="5091051"/>
                  <a:pt x="4435203" y="5099244"/>
                  <a:pt x="4434819" y="5107626"/>
                </a:cubicBezTo>
                <a:cubicBezTo>
                  <a:pt x="4434439" y="5115056"/>
                  <a:pt x="4432725" y="5122866"/>
                  <a:pt x="4434057" y="5129915"/>
                </a:cubicBezTo>
                <a:cubicBezTo>
                  <a:pt x="4438822" y="5155444"/>
                  <a:pt x="4446632" y="5180590"/>
                  <a:pt x="4449680" y="5206307"/>
                </a:cubicBezTo>
                <a:cubicBezTo>
                  <a:pt x="4452346" y="5228596"/>
                  <a:pt x="4448728" y="5251649"/>
                  <a:pt x="4450632" y="5274128"/>
                </a:cubicBezTo>
                <a:cubicBezTo>
                  <a:pt x="4453871" y="5313753"/>
                  <a:pt x="4459586" y="5353378"/>
                  <a:pt x="4463207" y="5393004"/>
                </a:cubicBezTo>
                <a:cubicBezTo>
                  <a:pt x="4463968" y="5401578"/>
                  <a:pt x="4459204" y="5410530"/>
                  <a:pt x="4458824" y="5419294"/>
                </a:cubicBezTo>
                <a:cubicBezTo>
                  <a:pt x="4457872" y="5446727"/>
                  <a:pt x="4457680" y="5474160"/>
                  <a:pt x="4457110" y="5501593"/>
                </a:cubicBezTo>
                <a:cubicBezTo>
                  <a:pt x="4456918" y="5517214"/>
                  <a:pt x="4457490" y="5533026"/>
                  <a:pt x="4455776" y="5548459"/>
                </a:cubicBezTo>
                <a:cubicBezTo>
                  <a:pt x="4453490" y="5568841"/>
                  <a:pt x="4450060" y="5587320"/>
                  <a:pt x="4464920" y="5606371"/>
                </a:cubicBezTo>
                <a:cubicBezTo>
                  <a:pt x="4487972" y="5635710"/>
                  <a:pt x="4479018" y="5673049"/>
                  <a:pt x="4484351" y="5706958"/>
                </a:cubicBezTo>
                <a:cubicBezTo>
                  <a:pt x="4485685" y="5715722"/>
                  <a:pt x="4485875" y="5724677"/>
                  <a:pt x="4487399" y="5733439"/>
                </a:cubicBezTo>
                <a:cubicBezTo>
                  <a:pt x="4490257" y="5749633"/>
                  <a:pt x="4493495" y="5765634"/>
                  <a:pt x="4496736" y="5781829"/>
                </a:cubicBezTo>
                <a:cubicBezTo>
                  <a:pt x="4497306" y="5784685"/>
                  <a:pt x="4497498" y="5787923"/>
                  <a:pt x="4498450" y="5790591"/>
                </a:cubicBezTo>
                <a:cubicBezTo>
                  <a:pt x="4506450" y="5815168"/>
                  <a:pt x="4515594" y="5839360"/>
                  <a:pt x="4522072" y="5864317"/>
                </a:cubicBezTo>
                <a:cubicBezTo>
                  <a:pt x="4525311" y="5876510"/>
                  <a:pt x="4525693" y="5890036"/>
                  <a:pt x="4523976" y="5902609"/>
                </a:cubicBezTo>
                <a:cubicBezTo>
                  <a:pt x="4519024" y="5939376"/>
                  <a:pt x="4516928" y="5975763"/>
                  <a:pt x="4524168" y="6012722"/>
                </a:cubicBezTo>
                <a:cubicBezTo>
                  <a:pt x="4527025" y="6027391"/>
                  <a:pt x="4522263" y="6043775"/>
                  <a:pt x="4520548" y="6059396"/>
                </a:cubicBezTo>
                <a:cubicBezTo>
                  <a:pt x="4515976" y="6096735"/>
                  <a:pt x="4511022" y="6134074"/>
                  <a:pt x="4506642" y="6171604"/>
                </a:cubicBezTo>
                <a:cubicBezTo>
                  <a:pt x="4503975" y="6195036"/>
                  <a:pt x="4502450" y="6218659"/>
                  <a:pt x="4499785" y="6242092"/>
                </a:cubicBezTo>
                <a:cubicBezTo>
                  <a:pt x="4496544" y="6269143"/>
                  <a:pt x="4491591" y="6296004"/>
                  <a:pt x="4488923" y="6323057"/>
                </a:cubicBezTo>
                <a:cubicBezTo>
                  <a:pt x="4485875" y="6353918"/>
                  <a:pt x="4485305" y="6384971"/>
                  <a:pt x="4482065" y="6415832"/>
                </a:cubicBezTo>
                <a:cubicBezTo>
                  <a:pt x="4475779" y="6472224"/>
                  <a:pt x="4468349" y="6528423"/>
                  <a:pt x="4461300" y="6584811"/>
                </a:cubicBezTo>
                <a:cubicBezTo>
                  <a:pt x="4454442" y="6639487"/>
                  <a:pt x="4448346" y="6694163"/>
                  <a:pt x="4439775" y="6748457"/>
                </a:cubicBezTo>
                <a:cubicBezTo>
                  <a:pt x="4436154" y="6771318"/>
                  <a:pt x="4426247" y="6793034"/>
                  <a:pt x="4420723" y="6815515"/>
                </a:cubicBezTo>
                <a:lnTo>
                  <a:pt x="4411023" y="6858000"/>
                </a:lnTo>
                <a:lnTo>
                  <a:pt x="4238770" y="6858000"/>
                </a:lnTo>
                <a:lnTo>
                  <a:pt x="0" y="6858000"/>
                </a:lnTo>
                <a:lnTo>
                  <a:pt x="0" y="1"/>
                </a:lnTo>
                <a:close/>
              </a:path>
            </a:pathLst>
          </a:custGeom>
        </p:spPr>
      </p:pic>
      <p:grpSp>
        <p:nvGrpSpPr>
          <p:cNvPr id="21" name="Group 16">
            <a:extLst>
              <a:ext uri="{FF2B5EF4-FFF2-40B4-BE49-F238E27FC236}">
                <a16:creationId xmlns:a16="http://schemas.microsoft.com/office/drawing/2014/main" id="{A7900967-84CA-47B4-9F1C-E787BAC1496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697284" y="-1"/>
            <a:ext cx="884241" cy="6858001"/>
            <a:chOff x="3697284" y="-1"/>
            <a:chExt cx="884241" cy="6858001"/>
          </a:xfrm>
          <a:effectLst>
            <a:outerShdw blurRad="381000" dist="152400" algn="l" rotWithShape="0">
              <a:prstClr val="black">
                <a:alpha val="10000"/>
              </a:prstClr>
            </a:outerShdw>
          </a:effectLst>
        </p:grpSpPr>
        <p:sp>
          <p:nvSpPr>
            <p:cNvPr id="18" name="Freeform: Shape 17">
              <a:extLst>
                <a:ext uri="{FF2B5EF4-FFF2-40B4-BE49-F238E27FC236}">
                  <a16:creationId xmlns:a16="http://schemas.microsoft.com/office/drawing/2014/main" id="{CAB3C749-6482-440B-9386-94091006D6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Shape 18">
              <a:extLst>
                <a:ext uri="{FF2B5EF4-FFF2-40B4-BE49-F238E27FC236}">
                  <a16:creationId xmlns:a16="http://schemas.microsoft.com/office/drawing/2014/main" id="{3C5C6B36-2238-4BBF-87F8-B1B3F5DD56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359882068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14">
            <a:extLst>
              <a:ext uri="{FF2B5EF4-FFF2-40B4-BE49-F238E27FC236}">
                <a16:creationId xmlns:a16="http://schemas.microsoft.com/office/drawing/2014/main" id="{FB5B0058-AF13-4859-B429-4EDDE2A26F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64B15836-9FF0-4EE0-804A-9BE95C4A4B1B}"/>
              </a:ext>
            </a:extLst>
          </p:cNvPr>
          <p:cNvSpPr>
            <a:spLocks noGrp="1"/>
          </p:cNvSpPr>
          <p:nvPr>
            <p:ph type="title"/>
          </p:nvPr>
        </p:nvSpPr>
        <p:spPr>
          <a:xfrm>
            <a:off x="908454" y="1360481"/>
            <a:ext cx="4605340" cy="2387600"/>
          </a:xfrm>
        </p:spPr>
        <p:txBody>
          <a:bodyPr vert="horz" lIns="91440" tIns="45720" rIns="91440" bIns="45720" rtlCol="0" anchor="b">
            <a:normAutofit/>
          </a:bodyPr>
          <a:lstStyle/>
          <a:p>
            <a:r>
              <a:rPr lang="en-US" sz="5000" spc="-300">
                <a:solidFill>
                  <a:schemeClr val="bg1"/>
                </a:solidFill>
                <a:effectLst>
                  <a:outerShdw blurRad="469900" dist="342900" dir="5400000" sy="-20000" rotWithShape="0">
                    <a:prstClr val="black">
                      <a:alpha val="66000"/>
                    </a:prstClr>
                  </a:outerShdw>
                </a:effectLst>
              </a:rPr>
              <a:t>Resultado</a:t>
            </a:r>
          </a:p>
        </p:txBody>
      </p:sp>
      <p:pic>
        <p:nvPicPr>
          <p:cNvPr id="6" name="Picture 5" descr="A picture containing calendar&#10;&#10;Description automatically generated">
            <a:extLst>
              <a:ext uri="{FF2B5EF4-FFF2-40B4-BE49-F238E27FC236}">
                <a16:creationId xmlns:a16="http://schemas.microsoft.com/office/drawing/2014/main" id="{ACC84655-34ED-47DC-AA05-44D8101F7EB8}"/>
              </a:ext>
            </a:extLst>
          </p:cNvPr>
          <p:cNvPicPr>
            <a:picLocks noChangeAspect="1"/>
          </p:cNvPicPr>
          <p:nvPr/>
        </p:nvPicPr>
        <p:blipFill rotWithShape="1">
          <a:blip r:embed="rId2">
            <a:alphaModFix/>
          </a:blip>
          <a:srcRect t="3129" r="3" b="3"/>
          <a:stretch/>
        </p:blipFill>
        <p:spPr>
          <a:xfrm>
            <a:off x="5800734" y="1057275"/>
            <a:ext cx="5917401" cy="4743450"/>
          </a:xfrm>
          <a:prstGeom prst="rect">
            <a:avLst/>
          </a:prstGeom>
        </p:spPr>
      </p:pic>
      <p:sp>
        <p:nvSpPr>
          <p:cNvPr id="25" name="Rectangle 16">
            <a:extLst>
              <a:ext uri="{FF2B5EF4-FFF2-40B4-BE49-F238E27FC236}">
                <a16:creationId xmlns:a16="http://schemas.microsoft.com/office/drawing/2014/main" id="{D84C2E9E-0B5D-4B5F-9A1F-70EBDCE390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2461" y="1197769"/>
            <a:ext cx="10987078" cy="4462463"/>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6964729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4" name="Rectangle 33">
            <a:extLst>
              <a:ext uri="{FF2B5EF4-FFF2-40B4-BE49-F238E27FC236}">
                <a16:creationId xmlns:a16="http://schemas.microsoft.com/office/drawing/2014/main" id="{526E0BFB-CDF1-4990-8C11-AC849311E0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 name="Picture 29" descr="Fórmulas escritas en una pizarra">
            <a:extLst>
              <a:ext uri="{FF2B5EF4-FFF2-40B4-BE49-F238E27FC236}">
                <a16:creationId xmlns:a16="http://schemas.microsoft.com/office/drawing/2014/main" id="{95E56536-D65F-D26E-7E46-7226208F4136}"/>
              </a:ext>
            </a:extLst>
          </p:cNvPr>
          <p:cNvPicPr>
            <a:picLocks noChangeAspect="1"/>
          </p:cNvPicPr>
          <p:nvPr/>
        </p:nvPicPr>
        <p:blipFill rotWithShape="1">
          <a:blip r:embed="rId2"/>
          <a:srcRect l="15628" r="-1" b="-1"/>
          <a:stretch/>
        </p:blipFill>
        <p:spPr>
          <a:xfrm>
            <a:off x="-2" y="10"/>
            <a:ext cx="8668512" cy="6857990"/>
          </a:xfrm>
          <a:prstGeom prst="rect">
            <a:avLst/>
          </a:prstGeom>
        </p:spPr>
      </p:pic>
      <p:sp>
        <p:nvSpPr>
          <p:cNvPr id="36" name="Rectangle 35">
            <a:extLst>
              <a:ext uri="{FF2B5EF4-FFF2-40B4-BE49-F238E27FC236}">
                <a16:creationId xmlns:a16="http://schemas.microsoft.com/office/drawing/2014/main" id="{6069A1F8-9BEB-4786-9694-FC48B2D75D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788244" y="0"/>
            <a:ext cx="9403756" cy="6858000"/>
          </a:xfrm>
          <a:prstGeom prst="rect">
            <a:avLst/>
          </a:prstGeom>
          <a:gradFill>
            <a:gsLst>
              <a:gs pos="58000">
                <a:schemeClr val="bg1"/>
              </a:gs>
              <a:gs pos="30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9F09AF0F-835B-447D-9BED-B6799C3D83F7}"/>
              </a:ext>
            </a:extLst>
          </p:cNvPr>
          <p:cNvSpPr>
            <a:spLocks noGrp="1"/>
          </p:cNvSpPr>
          <p:nvPr>
            <p:ph type="title"/>
          </p:nvPr>
        </p:nvSpPr>
        <p:spPr>
          <a:xfrm>
            <a:off x="7848600" y="1122363"/>
            <a:ext cx="4023360" cy="3204134"/>
          </a:xfrm>
        </p:spPr>
        <p:txBody>
          <a:bodyPr vert="horz" lIns="91440" tIns="45720" rIns="91440" bIns="45720" rtlCol="0" anchor="b">
            <a:normAutofit/>
          </a:bodyPr>
          <a:lstStyle/>
          <a:p>
            <a:r>
              <a:rPr lang="en-US" sz="4800" spc="-300">
                <a:effectLst>
                  <a:outerShdw blurRad="469900" dist="342900" dir="5400000" sy="-20000" rotWithShape="0">
                    <a:prstClr val="black">
                      <a:alpha val="66000"/>
                    </a:prstClr>
                  </a:outerShdw>
                </a:effectLst>
              </a:rPr>
              <a:t>Ejemplo 5: Calculo de Pi por el método de la aguja de Buffón</a:t>
            </a:r>
          </a:p>
        </p:txBody>
      </p:sp>
      <p:sp>
        <p:nvSpPr>
          <p:cNvPr id="38" name="Rectangle 37">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130540"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40" name="Rectangle 39">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51648" y="4546920"/>
            <a:ext cx="402336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30843326"/>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Rectangle 19">
            <a:extLst>
              <a:ext uri="{FF2B5EF4-FFF2-40B4-BE49-F238E27FC236}">
                <a16:creationId xmlns:a16="http://schemas.microsoft.com/office/drawing/2014/main" id="{20366137-3DBB-4912-98D5-6727020207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1">
            <a:extLst>
              <a:ext uri="{FF2B5EF4-FFF2-40B4-BE49-F238E27FC236}">
                <a16:creationId xmlns:a16="http://schemas.microsoft.com/office/drawing/2014/main" id="{5D28D1CE-5BF4-45B7-8D6D-B31A319807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4775791" cy="6857999"/>
          </a:xfrm>
          <a:prstGeom prst="rect">
            <a:avLst/>
          </a:prstGeom>
          <a:solidFill>
            <a:schemeClr val="tx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2D3E9F48-1B32-4CC9-BAAE-E59897FF8D3E}"/>
              </a:ext>
            </a:extLst>
          </p:cNvPr>
          <p:cNvSpPr>
            <a:spLocks noGrp="1"/>
          </p:cNvSpPr>
          <p:nvPr>
            <p:ph type="title"/>
          </p:nvPr>
        </p:nvSpPr>
        <p:spPr>
          <a:xfrm>
            <a:off x="773526" y="685801"/>
            <a:ext cx="3228738" cy="1591235"/>
          </a:xfrm>
        </p:spPr>
        <p:txBody>
          <a:bodyPr anchor="b">
            <a:normAutofit/>
          </a:bodyPr>
          <a:lstStyle/>
          <a:p>
            <a:pPr algn="ctr"/>
            <a:r>
              <a:rPr lang="es-419" sz="2800">
                <a:solidFill>
                  <a:schemeClr val="bg1">
                    <a:alpha val="60000"/>
                  </a:schemeClr>
                </a:solidFill>
              </a:rPr>
              <a:t>Enunciado	</a:t>
            </a:r>
          </a:p>
        </p:txBody>
      </p:sp>
      <p:sp>
        <p:nvSpPr>
          <p:cNvPr id="3" name="Marcador de contenido 2">
            <a:extLst>
              <a:ext uri="{FF2B5EF4-FFF2-40B4-BE49-F238E27FC236}">
                <a16:creationId xmlns:a16="http://schemas.microsoft.com/office/drawing/2014/main" id="{FC0572FF-5094-4FE9-82C8-56BF6C3439F0}"/>
              </a:ext>
            </a:extLst>
          </p:cNvPr>
          <p:cNvSpPr>
            <a:spLocks noGrp="1"/>
          </p:cNvSpPr>
          <p:nvPr>
            <p:ph idx="1"/>
          </p:nvPr>
        </p:nvSpPr>
        <p:spPr>
          <a:xfrm>
            <a:off x="773526" y="2563907"/>
            <a:ext cx="3228738" cy="3544498"/>
          </a:xfrm>
        </p:spPr>
        <p:txBody>
          <a:bodyPr anchor="t">
            <a:normAutofit/>
          </a:bodyPr>
          <a:lstStyle/>
          <a:p>
            <a:pPr marL="0" indent="0" algn="ctr">
              <a:buNone/>
            </a:pPr>
            <a:r>
              <a:rPr lang="es-419" sz="2000" dirty="0">
                <a:solidFill>
                  <a:schemeClr val="bg1"/>
                </a:solidFill>
              </a:rPr>
              <a:t>Supongamos que trabajamos con 30 maquinas y se desea estimar el nivel de servicio que puede dar un mecánico a estas maquinas. Para esto se obtienen la frecuencia de fallas entre maquinas y el tiempo de servicio</a:t>
            </a:r>
          </a:p>
          <a:p>
            <a:pPr marL="0" indent="0" algn="ctr">
              <a:buNone/>
            </a:pPr>
            <a:endParaRPr lang="es-419" sz="2000" dirty="0">
              <a:solidFill>
                <a:schemeClr val="bg1"/>
              </a:solidFill>
            </a:endParaRPr>
          </a:p>
        </p:txBody>
      </p:sp>
      <p:pic>
        <p:nvPicPr>
          <p:cNvPr id="6" name="Picture 5">
            <a:extLst>
              <a:ext uri="{FF2B5EF4-FFF2-40B4-BE49-F238E27FC236}">
                <a16:creationId xmlns:a16="http://schemas.microsoft.com/office/drawing/2014/main" id="{78E0326B-86ED-4568-887D-87F401268FBB}"/>
              </a:ext>
            </a:extLst>
          </p:cNvPr>
          <p:cNvPicPr>
            <a:picLocks noChangeAspect="1"/>
          </p:cNvPicPr>
          <p:nvPr/>
        </p:nvPicPr>
        <p:blipFill>
          <a:blip r:embed="rId2"/>
          <a:stretch>
            <a:fillRect/>
          </a:stretch>
        </p:blipFill>
        <p:spPr>
          <a:xfrm>
            <a:off x="5456274" y="1399086"/>
            <a:ext cx="2938131" cy="4059829"/>
          </a:xfrm>
          <a:prstGeom prst="rect">
            <a:avLst/>
          </a:prstGeom>
        </p:spPr>
      </p:pic>
      <p:pic>
        <p:nvPicPr>
          <p:cNvPr id="8" name="Picture 7">
            <a:extLst>
              <a:ext uri="{FF2B5EF4-FFF2-40B4-BE49-F238E27FC236}">
                <a16:creationId xmlns:a16="http://schemas.microsoft.com/office/drawing/2014/main" id="{2F0186AB-024B-4FF5-B5B4-32DFDA29949B}"/>
              </a:ext>
            </a:extLst>
          </p:cNvPr>
          <p:cNvPicPr>
            <a:picLocks noChangeAspect="1"/>
          </p:cNvPicPr>
          <p:nvPr/>
        </p:nvPicPr>
        <p:blipFill>
          <a:blip r:embed="rId3"/>
          <a:stretch>
            <a:fillRect/>
          </a:stretch>
        </p:blipFill>
        <p:spPr>
          <a:xfrm>
            <a:off x="8558383" y="1435279"/>
            <a:ext cx="2953135" cy="3987444"/>
          </a:xfrm>
          <a:prstGeom prst="rect">
            <a:avLst/>
          </a:prstGeom>
        </p:spPr>
      </p:pic>
    </p:spTree>
    <p:extLst>
      <p:ext uri="{BB962C8B-B14F-4D97-AF65-F5344CB8AC3E}">
        <p14:creationId xmlns:p14="http://schemas.microsoft.com/office/powerpoint/2010/main" val="345333961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5396781C-32A1-4FDA-A83B-A7FF8C1B1E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1AD6EAEF-6085-4E50-8714-346795B6DDB2}"/>
              </a:ext>
            </a:extLst>
          </p:cNvPr>
          <p:cNvSpPr>
            <a:spLocks noGrp="1"/>
          </p:cNvSpPr>
          <p:nvPr>
            <p:ph type="title"/>
          </p:nvPr>
        </p:nvSpPr>
        <p:spPr>
          <a:xfrm>
            <a:off x="5232400" y="1641752"/>
            <a:ext cx="6140449" cy="1323439"/>
          </a:xfrm>
        </p:spPr>
        <p:txBody>
          <a:bodyPr anchor="t">
            <a:normAutofit/>
          </a:bodyPr>
          <a:lstStyle/>
          <a:p>
            <a:r>
              <a:rPr lang="es-419" sz="4000">
                <a:solidFill>
                  <a:schemeClr val="bg1"/>
                </a:solidFill>
              </a:rPr>
              <a:t>Enunciado </a:t>
            </a:r>
          </a:p>
        </p:txBody>
      </p:sp>
      <p:pic>
        <p:nvPicPr>
          <p:cNvPr id="4" name="Imagen 3" descr="Image result for aguja de buffon">
            <a:extLst>
              <a:ext uri="{FF2B5EF4-FFF2-40B4-BE49-F238E27FC236}">
                <a16:creationId xmlns:a16="http://schemas.microsoft.com/office/drawing/2014/main" id="{59FF1E39-9419-4F83-8CD3-7FB672B6EDA6}"/>
              </a:ext>
            </a:extLst>
          </p:cNvPr>
          <p:cNvPicPr/>
          <p:nvPr/>
        </p:nvPicPr>
        <p:blipFill rotWithShape="1">
          <a:blip r:embed="rId2">
            <a:extLst>
              <a:ext uri="{28A0092B-C50C-407E-A947-70E740481C1C}">
                <a14:useLocalDpi xmlns:a14="http://schemas.microsoft.com/office/drawing/2010/main" val="0"/>
              </a:ext>
            </a:extLst>
          </a:blip>
          <a:srcRect l="18137" r="21349"/>
          <a:stretch/>
        </p:blipFill>
        <p:spPr bwMode="auto">
          <a:xfrm>
            <a:off x="20" y="10"/>
            <a:ext cx="4546582" cy="6857990"/>
          </a:xfrm>
          <a:custGeom>
            <a:avLst/>
            <a:gdLst/>
            <a:ahLst/>
            <a:cxnLst/>
            <a:rect l="l" t="t" r="r" b="b"/>
            <a:pathLst>
              <a:path w="4546602" h="6858000">
                <a:moveTo>
                  <a:pt x="4221600" y="6662544"/>
                </a:moveTo>
                <a:lnTo>
                  <a:pt x="4210150" y="6683027"/>
                </a:lnTo>
                <a:lnTo>
                  <a:pt x="4207002" y="6702976"/>
                </a:lnTo>
                <a:lnTo>
                  <a:pt x="4207002" y="6702977"/>
                </a:lnTo>
                <a:cubicBezTo>
                  <a:pt x="4207407" y="6716169"/>
                  <a:pt x="4212552" y="6729219"/>
                  <a:pt x="4220838" y="6742553"/>
                </a:cubicBezTo>
                <a:lnTo>
                  <a:pt x="4220839" y="6742555"/>
                </a:lnTo>
                <a:lnTo>
                  <a:pt x="4240316" y="6812062"/>
                </a:lnTo>
                <a:lnTo>
                  <a:pt x="4235543" y="6776800"/>
                </a:lnTo>
                <a:lnTo>
                  <a:pt x="4220839" y="6742555"/>
                </a:lnTo>
                <a:lnTo>
                  <a:pt x="4220838" y="6742552"/>
                </a:lnTo>
                <a:lnTo>
                  <a:pt x="4207002" y="6702976"/>
                </a:lnTo>
                <a:close/>
                <a:moveTo>
                  <a:pt x="4189594" y="6564620"/>
                </a:moveTo>
                <a:lnTo>
                  <a:pt x="4189594" y="6564621"/>
                </a:lnTo>
                <a:cubicBezTo>
                  <a:pt x="4199883" y="6575479"/>
                  <a:pt x="4205977" y="6582147"/>
                  <a:pt x="4212073" y="6588626"/>
                </a:cubicBezTo>
                <a:lnTo>
                  <a:pt x="4228695" y="6625225"/>
                </a:lnTo>
                <a:lnTo>
                  <a:pt x="4221601" y="6662541"/>
                </a:lnTo>
                <a:lnTo>
                  <a:pt x="4221600" y="6662541"/>
                </a:lnTo>
                <a:lnTo>
                  <a:pt x="4221600" y="6662542"/>
                </a:lnTo>
                <a:lnTo>
                  <a:pt x="4221601" y="6662541"/>
                </a:lnTo>
                <a:lnTo>
                  <a:pt x="4228684" y="6645552"/>
                </a:lnTo>
                <a:lnTo>
                  <a:pt x="4228695" y="6625225"/>
                </a:lnTo>
                <a:lnTo>
                  <a:pt x="4228695" y="6625224"/>
                </a:lnTo>
                <a:cubicBezTo>
                  <a:pt x="4226599" y="6611342"/>
                  <a:pt x="4220551" y="6597578"/>
                  <a:pt x="4212073" y="6588625"/>
                </a:cubicBezTo>
                <a:close/>
                <a:moveTo>
                  <a:pt x="4269915" y="6438981"/>
                </a:moveTo>
                <a:lnTo>
                  <a:pt x="4249984" y="6463840"/>
                </a:lnTo>
                <a:lnTo>
                  <a:pt x="4249982" y="6463849"/>
                </a:lnTo>
                <a:lnTo>
                  <a:pt x="4236188" y="6513012"/>
                </a:lnTo>
                <a:lnTo>
                  <a:pt x="4217381" y="6546194"/>
                </a:lnTo>
                <a:lnTo>
                  <a:pt x="4217381" y="6546195"/>
                </a:lnTo>
                <a:lnTo>
                  <a:pt x="4233719" y="6521804"/>
                </a:lnTo>
                <a:lnTo>
                  <a:pt x="4236188" y="6513012"/>
                </a:lnTo>
                <a:lnTo>
                  <a:pt x="4238998" y="6508052"/>
                </a:lnTo>
                <a:lnTo>
                  <a:pt x="4249982" y="6463849"/>
                </a:lnTo>
                <a:lnTo>
                  <a:pt x="4249984" y="6463841"/>
                </a:lnTo>
                <a:cubicBezTo>
                  <a:pt x="4252937" y="6451650"/>
                  <a:pt x="4260413" y="6444077"/>
                  <a:pt x="4269915" y="6438981"/>
                </a:cubicBezTo>
                <a:close/>
                <a:moveTo>
                  <a:pt x="4355914" y="6364769"/>
                </a:moveTo>
                <a:lnTo>
                  <a:pt x="4354607" y="6387910"/>
                </a:lnTo>
                <a:lnTo>
                  <a:pt x="4351952" y="6393385"/>
                </a:lnTo>
                <a:lnTo>
                  <a:pt x="4345189" y="6407332"/>
                </a:lnTo>
                <a:lnTo>
                  <a:pt x="4345189" y="6407333"/>
                </a:lnTo>
                <a:lnTo>
                  <a:pt x="4351952" y="6393385"/>
                </a:lnTo>
                <a:lnTo>
                  <a:pt x="4354608" y="6387910"/>
                </a:lnTo>
                <a:close/>
                <a:moveTo>
                  <a:pt x="4116820" y="4221391"/>
                </a:moveTo>
                <a:lnTo>
                  <a:pt x="4116820" y="4221392"/>
                </a:lnTo>
                <a:cubicBezTo>
                  <a:pt x="4117582" y="4232061"/>
                  <a:pt x="4117772" y="4243873"/>
                  <a:pt x="4122536" y="4253015"/>
                </a:cubicBezTo>
                <a:cubicBezTo>
                  <a:pt x="4134729" y="4277402"/>
                  <a:pt x="4150349" y="4300071"/>
                  <a:pt x="4162352" y="4324646"/>
                </a:cubicBezTo>
                <a:lnTo>
                  <a:pt x="4171306" y="4363891"/>
                </a:lnTo>
                <a:lnTo>
                  <a:pt x="4170544" y="4482004"/>
                </a:lnTo>
                <a:cubicBezTo>
                  <a:pt x="4167876" y="4546776"/>
                  <a:pt x="4167304" y="4612500"/>
                  <a:pt x="4110534" y="4659174"/>
                </a:cubicBezTo>
                <a:cubicBezTo>
                  <a:pt x="4105962" y="4662986"/>
                  <a:pt x="4103294" y="4671176"/>
                  <a:pt x="4102532" y="4677655"/>
                </a:cubicBezTo>
                <a:cubicBezTo>
                  <a:pt x="4098913" y="4707564"/>
                  <a:pt x="4098531" y="4738235"/>
                  <a:pt x="4092625" y="4767764"/>
                </a:cubicBezTo>
                <a:cubicBezTo>
                  <a:pt x="4090244" y="4779575"/>
                  <a:pt x="4089435" y="4790386"/>
                  <a:pt x="4091316" y="4800483"/>
                </a:cubicBezTo>
                <a:lnTo>
                  <a:pt x="4091316" y="4800484"/>
                </a:lnTo>
                <a:cubicBezTo>
                  <a:pt x="4093197" y="4810581"/>
                  <a:pt x="4097770" y="4819964"/>
                  <a:pt x="4106152" y="4828917"/>
                </a:cubicBezTo>
                <a:lnTo>
                  <a:pt x="4128333" y="4863343"/>
                </a:lnTo>
                <a:lnTo>
                  <a:pt x="4135862" y="4889275"/>
                </a:lnTo>
                <a:lnTo>
                  <a:pt x="4134157" y="4912168"/>
                </a:lnTo>
                <a:cubicBezTo>
                  <a:pt x="4132442" y="4919978"/>
                  <a:pt x="4132085" y="4927122"/>
                  <a:pt x="4132755" y="4933805"/>
                </a:cubicBezTo>
                <a:lnTo>
                  <a:pt x="4132755" y="4933806"/>
                </a:lnTo>
                <a:lnTo>
                  <a:pt x="4132757" y="4933810"/>
                </a:lnTo>
                <a:lnTo>
                  <a:pt x="4137514" y="4952673"/>
                </a:lnTo>
                <a:lnTo>
                  <a:pt x="4140307" y="4957453"/>
                </a:lnTo>
                <a:lnTo>
                  <a:pt x="4141585" y="4961456"/>
                </a:lnTo>
                <a:cubicBezTo>
                  <a:pt x="4146096" y="4970097"/>
                  <a:pt x="4151802" y="4978393"/>
                  <a:pt x="4157589" y="4987038"/>
                </a:cubicBezTo>
                <a:cubicBezTo>
                  <a:pt x="4168828" y="5003802"/>
                  <a:pt x="4182926" y="5022853"/>
                  <a:pt x="4184068" y="5041522"/>
                </a:cubicBezTo>
                <a:cubicBezTo>
                  <a:pt x="4184687" y="5052096"/>
                  <a:pt x="4187605" y="5062300"/>
                  <a:pt x="4191284" y="5072376"/>
                </a:cubicBezTo>
                <a:lnTo>
                  <a:pt x="4197188" y="5087444"/>
                </a:lnTo>
                <a:lnTo>
                  <a:pt x="4210215" y="5133220"/>
                </a:lnTo>
                <a:lnTo>
                  <a:pt x="4210217" y="5133225"/>
                </a:lnTo>
                <a:lnTo>
                  <a:pt x="4203501" y="5166113"/>
                </a:lnTo>
                <a:lnTo>
                  <a:pt x="4203501" y="5166114"/>
                </a:lnTo>
                <a:cubicBezTo>
                  <a:pt x="4202739" y="5167638"/>
                  <a:pt x="4203311" y="5169781"/>
                  <a:pt x="4204192" y="5172091"/>
                </a:cubicBezTo>
                <a:lnTo>
                  <a:pt x="4206739" y="5179068"/>
                </a:lnTo>
                <a:lnTo>
                  <a:pt x="4206573" y="5229433"/>
                </a:lnTo>
                <a:lnTo>
                  <a:pt x="4196024" y="5248936"/>
                </a:lnTo>
                <a:lnTo>
                  <a:pt x="4183116" y="5272796"/>
                </a:lnTo>
                <a:cubicBezTo>
                  <a:pt x="4171471" y="5285441"/>
                  <a:pt x="4163765" y="5298595"/>
                  <a:pt x="4159213" y="5312288"/>
                </a:cubicBezTo>
                <a:lnTo>
                  <a:pt x="4158157" y="5321350"/>
                </a:lnTo>
                <a:lnTo>
                  <a:pt x="4155683" y="5326163"/>
                </a:lnTo>
                <a:lnTo>
                  <a:pt x="4154237" y="5355014"/>
                </a:lnTo>
                <a:lnTo>
                  <a:pt x="4154237" y="5355015"/>
                </a:lnTo>
                <a:cubicBezTo>
                  <a:pt x="4154886" y="5364883"/>
                  <a:pt x="4156589" y="5375003"/>
                  <a:pt x="4159113" y="5385385"/>
                </a:cubicBezTo>
                <a:cubicBezTo>
                  <a:pt x="4162352" y="5398722"/>
                  <a:pt x="4164638" y="5412058"/>
                  <a:pt x="4167304" y="5425583"/>
                </a:cubicBezTo>
                <a:cubicBezTo>
                  <a:pt x="4171114" y="5443871"/>
                  <a:pt x="4175116" y="5462352"/>
                  <a:pt x="4178926" y="5480638"/>
                </a:cubicBezTo>
                <a:lnTo>
                  <a:pt x="4183450" y="5507668"/>
                </a:lnTo>
                <a:lnTo>
                  <a:pt x="4172831" y="5531692"/>
                </a:lnTo>
                <a:lnTo>
                  <a:pt x="4172830" y="5531693"/>
                </a:lnTo>
                <a:cubicBezTo>
                  <a:pt x="4165781" y="5537600"/>
                  <a:pt x="4162589" y="5542649"/>
                  <a:pt x="4162685" y="5547578"/>
                </a:cubicBezTo>
                <a:lnTo>
                  <a:pt x="4162685" y="5547579"/>
                </a:lnTo>
                <a:cubicBezTo>
                  <a:pt x="4162780" y="5552508"/>
                  <a:pt x="4166162" y="5557318"/>
                  <a:pt x="4172258" y="5562747"/>
                </a:cubicBezTo>
                <a:cubicBezTo>
                  <a:pt x="4214932" y="5600468"/>
                  <a:pt x="4241603" y="5646190"/>
                  <a:pt x="4243506" y="5704484"/>
                </a:cubicBezTo>
                <a:cubicBezTo>
                  <a:pt x="4243888" y="5716486"/>
                  <a:pt x="4246554" y="5728679"/>
                  <a:pt x="4249412" y="5740489"/>
                </a:cubicBezTo>
                <a:cubicBezTo>
                  <a:pt x="4251127" y="5747729"/>
                  <a:pt x="4253033" y="5756494"/>
                  <a:pt x="4258177" y="5760874"/>
                </a:cubicBezTo>
                <a:cubicBezTo>
                  <a:pt x="4297420" y="5794975"/>
                  <a:pt x="4324663" y="5837458"/>
                  <a:pt x="4346573" y="5883752"/>
                </a:cubicBezTo>
                <a:lnTo>
                  <a:pt x="4346575" y="5883756"/>
                </a:lnTo>
                <a:lnTo>
                  <a:pt x="4364477" y="5935946"/>
                </a:lnTo>
                <a:lnTo>
                  <a:pt x="4364478" y="5935950"/>
                </a:lnTo>
                <a:lnTo>
                  <a:pt x="4360859" y="5993290"/>
                </a:lnTo>
                <a:lnTo>
                  <a:pt x="4360858" y="5993291"/>
                </a:lnTo>
                <a:cubicBezTo>
                  <a:pt x="4359717" y="6004531"/>
                  <a:pt x="4359906" y="6017485"/>
                  <a:pt x="4354382" y="6026440"/>
                </a:cubicBezTo>
                <a:cubicBezTo>
                  <a:pt x="4337045" y="6054825"/>
                  <a:pt x="4318377" y="6082258"/>
                  <a:pt x="4298182" y="6108738"/>
                </a:cubicBezTo>
                <a:cubicBezTo>
                  <a:pt x="4289514" y="6120074"/>
                  <a:pt x="4284561" y="6126884"/>
                  <a:pt x="4284490" y="6133314"/>
                </a:cubicBezTo>
                <a:lnTo>
                  <a:pt x="4284490" y="6133315"/>
                </a:lnTo>
                <a:lnTo>
                  <a:pt x="4288190" y="6143190"/>
                </a:lnTo>
                <a:lnTo>
                  <a:pt x="4300086" y="6155600"/>
                </a:lnTo>
                <a:lnTo>
                  <a:pt x="4300088" y="6155603"/>
                </a:lnTo>
                <a:cubicBezTo>
                  <a:pt x="4322377" y="6175798"/>
                  <a:pt x="4333998" y="6200945"/>
                  <a:pt x="4338759" y="6228757"/>
                </a:cubicBezTo>
                <a:lnTo>
                  <a:pt x="4356096" y="6361540"/>
                </a:lnTo>
                <a:lnTo>
                  <a:pt x="4356096" y="6361539"/>
                </a:lnTo>
                <a:cubicBezTo>
                  <a:pt x="4352476" y="6317151"/>
                  <a:pt x="4346190" y="6272764"/>
                  <a:pt x="4338759" y="6228756"/>
                </a:cubicBezTo>
                <a:cubicBezTo>
                  <a:pt x="4333998" y="6200944"/>
                  <a:pt x="4322377" y="6175797"/>
                  <a:pt x="4300088" y="6155602"/>
                </a:cubicBezTo>
                <a:lnTo>
                  <a:pt x="4300086" y="6155600"/>
                </a:lnTo>
                <a:lnTo>
                  <a:pt x="4284490" y="6133315"/>
                </a:lnTo>
                <a:lnTo>
                  <a:pt x="4298182" y="6108739"/>
                </a:lnTo>
                <a:cubicBezTo>
                  <a:pt x="4318377" y="6082259"/>
                  <a:pt x="4337045" y="6054826"/>
                  <a:pt x="4354382" y="6026441"/>
                </a:cubicBezTo>
                <a:cubicBezTo>
                  <a:pt x="4359906" y="6017486"/>
                  <a:pt x="4359717" y="6004532"/>
                  <a:pt x="4360858" y="5993292"/>
                </a:cubicBezTo>
                <a:lnTo>
                  <a:pt x="4360859" y="5993290"/>
                </a:lnTo>
                <a:lnTo>
                  <a:pt x="4364311" y="5964477"/>
                </a:lnTo>
                <a:lnTo>
                  <a:pt x="4364478" y="5935950"/>
                </a:lnTo>
                <a:lnTo>
                  <a:pt x="4364478" y="5935949"/>
                </a:lnTo>
                <a:lnTo>
                  <a:pt x="4364477" y="5935946"/>
                </a:lnTo>
                <a:lnTo>
                  <a:pt x="4357598" y="5909351"/>
                </a:lnTo>
                <a:lnTo>
                  <a:pt x="4346575" y="5883756"/>
                </a:lnTo>
                <a:lnTo>
                  <a:pt x="4346573" y="5883751"/>
                </a:lnTo>
                <a:cubicBezTo>
                  <a:pt x="4324663" y="5837457"/>
                  <a:pt x="4297420" y="5794974"/>
                  <a:pt x="4258177" y="5760873"/>
                </a:cubicBezTo>
                <a:cubicBezTo>
                  <a:pt x="4253033" y="5756493"/>
                  <a:pt x="4251127" y="5747728"/>
                  <a:pt x="4249412" y="5740488"/>
                </a:cubicBezTo>
                <a:cubicBezTo>
                  <a:pt x="4246554" y="5728678"/>
                  <a:pt x="4243888" y="5716485"/>
                  <a:pt x="4243506" y="5704483"/>
                </a:cubicBezTo>
                <a:cubicBezTo>
                  <a:pt x="4241603" y="5646189"/>
                  <a:pt x="4214932" y="5600467"/>
                  <a:pt x="4172258" y="5562746"/>
                </a:cubicBezTo>
                <a:lnTo>
                  <a:pt x="4162685" y="5547578"/>
                </a:lnTo>
                <a:lnTo>
                  <a:pt x="4172830" y="5531694"/>
                </a:lnTo>
                <a:lnTo>
                  <a:pt x="4172831" y="5531692"/>
                </a:lnTo>
                <a:lnTo>
                  <a:pt x="4181230" y="5520422"/>
                </a:lnTo>
                <a:lnTo>
                  <a:pt x="4183450" y="5507668"/>
                </a:lnTo>
                <a:lnTo>
                  <a:pt x="4183450" y="5507667"/>
                </a:lnTo>
                <a:cubicBezTo>
                  <a:pt x="4183403" y="5498832"/>
                  <a:pt x="4180831" y="5489497"/>
                  <a:pt x="4178926" y="5480637"/>
                </a:cubicBezTo>
                <a:cubicBezTo>
                  <a:pt x="4175116" y="5462351"/>
                  <a:pt x="4171114" y="5443870"/>
                  <a:pt x="4167304" y="5425582"/>
                </a:cubicBezTo>
                <a:cubicBezTo>
                  <a:pt x="4164638" y="5412057"/>
                  <a:pt x="4162352" y="5398721"/>
                  <a:pt x="4159113" y="5385384"/>
                </a:cubicBezTo>
                <a:lnTo>
                  <a:pt x="4154237" y="5355014"/>
                </a:lnTo>
                <a:lnTo>
                  <a:pt x="4158157" y="5321350"/>
                </a:lnTo>
                <a:lnTo>
                  <a:pt x="4183116" y="5272797"/>
                </a:lnTo>
                <a:lnTo>
                  <a:pt x="4196024" y="5248936"/>
                </a:lnTo>
                <a:lnTo>
                  <a:pt x="4206573" y="5229434"/>
                </a:lnTo>
                <a:cubicBezTo>
                  <a:pt x="4210407" y="5213598"/>
                  <a:pt x="4210359" y="5196595"/>
                  <a:pt x="4206739" y="5179068"/>
                </a:cubicBezTo>
                <a:lnTo>
                  <a:pt x="4206739" y="5179067"/>
                </a:lnTo>
                <a:cubicBezTo>
                  <a:pt x="4206263" y="5176876"/>
                  <a:pt x="4205074" y="5174400"/>
                  <a:pt x="4204192" y="5172090"/>
                </a:cubicBezTo>
                <a:lnTo>
                  <a:pt x="4203501" y="5166114"/>
                </a:lnTo>
                <a:lnTo>
                  <a:pt x="4210217" y="5133225"/>
                </a:lnTo>
                <a:lnTo>
                  <a:pt x="4210217" y="5133224"/>
                </a:lnTo>
                <a:lnTo>
                  <a:pt x="4210215" y="5133220"/>
                </a:lnTo>
                <a:lnTo>
                  <a:pt x="4203072" y="5102461"/>
                </a:lnTo>
                <a:lnTo>
                  <a:pt x="4197188" y="5087444"/>
                </a:lnTo>
                <a:lnTo>
                  <a:pt x="4197182" y="5087423"/>
                </a:lnTo>
                <a:cubicBezTo>
                  <a:pt x="4191096" y="5072411"/>
                  <a:pt x="4184997" y="5057381"/>
                  <a:pt x="4184068" y="5041521"/>
                </a:cubicBezTo>
                <a:cubicBezTo>
                  <a:pt x="4182926" y="5022852"/>
                  <a:pt x="4168828" y="5003801"/>
                  <a:pt x="4157589" y="4987037"/>
                </a:cubicBezTo>
                <a:lnTo>
                  <a:pt x="4140307" y="4957453"/>
                </a:lnTo>
                <a:lnTo>
                  <a:pt x="4132757" y="4933810"/>
                </a:lnTo>
                <a:lnTo>
                  <a:pt x="4132755" y="4933805"/>
                </a:lnTo>
                <a:lnTo>
                  <a:pt x="4134157" y="4912169"/>
                </a:lnTo>
                <a:cubicBezTo>
                  <a:pt x="4135919" y="4904359"/>
                  <a:pt x="4136431" y="4896714"/>
                  <a:pt x="4135862" y="4889276"/>
                </a:cubicBezTo>
                <a:lnTo>
                  <a:pt x="4135862" y="4889275"/>
                </a:lnTo>
                <a:lnTo>
                  <a:pt x="4131084" y="4867614"/>
                </a:lnTo>
                <a:lnTo>
                  <a:pt x="4128333" y="4863343"/>
                </a:lnTo>
                <a:lnTo>
                  <a:pt x="4126583" y="4857317"/>
                </a:lnTo>
                <a:cubicBezTo>
                  <a:pt x="4121440" y="4847214"/>
                  <a:pt x="4114439" y="4837703"/>
                  <a:pt x="4106152" y="4828916"/>
                </a:cubicBezTo>
                <a:lnTo>
                  <a:pt x="4091316" y="4800483"/>
                </a:lnTo>
                <a:lnTo>
                  <a:pt x="4092625" y="4767765"/>
                </a:lnTo>
                <a:cubicBezTo>
                  <a:pt x="4098531" y="4738236"/>
                  <a:pt x="4098913" y="4707565"/>
                  <a:pt x="4102532" y="4677656"/>
                </a:cubicBezTo>
                <a:cubicBezTo>
                  <a:pt x="4103294" y="4671177"/>
                  <a:pt x="4105962" y="4662987"/>
                  <a:pt x="4110534" y="4659175"/>
                </a:cubicBezTo>
                <a:cubicBezTo>
                  <a:pt x="4167304" y="4612501"/>
                  <a:pt x="4167876" y="4546777"/>
                  <a:pt x="4170544" y="4482005"/>
                </a:cubicBezTo>
                <a:cubicBezTo>
                  <a:pt x="4172258" y="4442762"/>
                  <a:pt x="4172258" y="4403326"/>
                  <a:pt x="4171306" y="4363891"/>
                </a:cubicBezTo>
                <a:lnTo>
                  <a:pt x="4171306" y="4363890"/>
                </a:lnTo>
                <a:cubicBezTo>
                  <a:pt x="4171114" y="4350554"/>
                  <a:pt x="4168066" y="4336457"/>
                  <a:pt x="4162352" y="4324645"/>
                </a:cubicBezTo>
                <a:cubicBezTo>
                  <a:pt x="4150349" y="4300070"/>
                  <a:pt x="4134729" y="4277401"/>
                  <a:pt x="4122536" y="4253014"/>
                </a:cubicBezTo>
                <a:close/>
                <a:moveTo>
                  <a:pt x="4113010" y="4165383"/>
                </a:moveTo>
                <a:lnTo>
                  <a:pt x="4113010" y="4165384"/>
                </a:lnTo>
                <a:lnTo>
                  <a:pt x="4116915" y="4192388"/>
                </a:lnTo>
                <a:lnTo>
                  <a:pt x="4116915" y="4192387"/>
                </a:lnTo>
                <a:cubicBezTo>
                  <a:pt x="4117011" y="4182767"/>
                  <a:pt x="4116439" y="4173480"/>
                  <a:pt x="4113010" y="4165383"/>
                </a:cubicBezTo>
                <a:close/>
                <a:moveTo>
                  <a:pt x="4100628" y="3885338"/>
                </a:moveTo>
                <a:lnTo>
                  <a:pt x="4100628" y="3885339"/>
                </a:lnTo>
                <a:cubicBezTo>
                  <a:pt x="4110344" y="3897722"/>
                  <a:pt x="4117750" y="3910319"/>
                  <a:pt x="4123009" y="3923125"/>
                </a:cubicBezTo>
                <a:lnTo>
                  <a:pt x="4132513" y="3962160"/>
                </a:lnTo>
                <a:lnTo>
                  <a:pt x="4116821" y="4043838"/>
                </a:lnTo>
                <a:lnTo>
                  <a:pt x="4116820" y="4043839"/>
                </a:lnTo>
                <a:cubicBezTo>
                  <a:pt x="4108057" y="4063842"/>
                  <a:pt x="4102675" y="4083702"/>
                  <a:pt x="4101699" y="4103825"/>
                </a:cubicBezTo>
                <a:lnTo>
                  <a:pt x="4101699" y="4103826"/>
                </a:lnTo>
                <a:lnTo>
                  <a:pt x="4103666" y="4134255"/>
                </a:lnTo>
                <a:lnTo>
                  <a:pt x="4113010" y="4165382"/>
                </a:lnTo>
                <a:lnTo>
                  <a:pt x="4101699" y="4103826"/>
                </a:lnTo>
                <a:lnTo>
                  <a:pt x="4116820" y="4043840"/>
                </a:lnTo>
                <a:lnTo>
                  <a:pt x="4116821" y="4043838"/>
                </a:lnTo>
                <a:lnTo>
                  <a:pt x="4130123" y="4002410"/>
                </a:lnTo>
                <a:lnTo>
                  <a:pt x="4132513" y="3962160"/>
                </a:lnTo>
                <a:lnTo>
                  <a:pt x="4132513" y="3962159"/>
                </a:lnTo>
                <a:cubicBezTo>
                  <a:pt x="4130251" y="3935727"/>
                  <a:pt x="4120060" y="3910104"/>
                  <a:pt x="4100628" y="3885338"/>
                </a:cubicBezTo>
                <a:close/>
                <a:moveTo>
                  <a:pt x="4115391" y="3670561"/>
                </a:moveTo>
                <a:lnTo>
                  <a:pt x="4117820" y="3680164"/>
                </a:lnTo>
                <a:lnTo>
                  <a:pt x="4113772" y="3734837"/>
                </a:lnTo>
                <a:lnTo>
                  <a:pt x="4113772" y="3734838"/>
                </a:lnTo>
                <a:cubicBezTo>
                  <a:pt x="4112820" y="3741316"/>
                  <a:pt x="4111486" y="3749126"/>
                  <a:pt x="4114154" y="3754653"/>
                </a:cubicBezTo>
                <a:lnTo>
                  <a:pt x="4120511" y="3789776"/>
                </a:lnTo>
                <a:lnTo>
                  <a:pt x="4105580" y="3822472"/>
                </a:lnTo>
                <a:cubicBezTo>
                  <a:pt x="4098532" y="3831902"/>
                  <a:pt x="4092912" y="3842046"/>
                  <a:pt x="4091245" y="3852619"/>
                </a:cubicBezTo>
                <a:lnTo>
                  <a:pt x="4091245" y="3852620"/>
                </a:lnTo>
                <a:lnTo>
                  <a:pt x="4092025" y="3868764"/>
                </a:lnTo>
                <a:lnTo>
                  <a:pt x="4100628" y="3885337"/>
                </a:lnTo>
                <a:lnTo>
                  <a:pt x="4091245" y="3852620"/>
                </a:lnTo>
                <a:lnTo>
                  <a:pt x="4105580" y="3822473"/>
                </a:lnTo>
                <a:cubicBezTo>
                  <a:pt x="4113772" y="3811614"/>
                  <a:pt x="4118916" y="3800897"/>
                  <a:pt x="4120511" y="3789777"/>
                </a:cubicBezTo>
                <a:lnTo>
                  <a:pt x="4120511" y="3789776"/>
                </a:lnTo>
                <a:cubicBezTo>
                  <a:pt x="4122107" y="3778655"/>
                  <a:pt x="4120154" y="3767130"/>
                  <a:pt x="4114154" y="3754652"/>
                </a:cubicBezTo>
                <a:lnTo>
                  <a:pt x="4113772" y="3734838"/>
                </a:lnTo>
                <a:lnTo>
                  <a:pt x="4117820" y="3680164"/>
                </a:lnTo>
                <a:lnTo>
                  <a:pt x="4117820" y="3680163"/>
                </a:lnTo>
                <a:close/>
                <a:moveTo>
                  <a:pt x="4185711" y="2836172"/>
                </a:moveTo>
                <a:lnTo>
                  <a:pt x="4177020" y="2848793"/>
                </a:lnTo>
                <a:cubicBezTo>
                  <a:pt x="4172020" y="2865010"/>
                  <a:pt x="4166162" y="2881307"/>
                  <a:pt x="4161416" y="2897785"/>
                </a:cubicBezTo>
                <a:lnTo>
                  <a:pt x="4160387" y="2903551"/>
                </a:lnTo>
                <a:lnTo>
                  <a:pt x="4157113" y="2914328"/>
                </a:lnTo>
                <a:lnTo>
                  <a:pt x="4152482" y="2947859"/>
                </a:lnTo>
                <a:lnTo>
                  <a:pt x="4152481" y="2947862"/>
                </a:lnTo>
                <a:lnTo>
                  <a:pt x="4152481" y="2947863"/>
                </a:lnTo>
                <a:cubicBezTo>
                  <a:pt x="4152112" y="2959157"/>
                  <a:pt x="4153112" y="2970576"/>
                  <a:pt x="4156065" y="2982149"/>
                </a:cubicBezTo>
                <a:lnTo>
                  <a:pt x="4167758" y="3077402"/>
                </a:lnTo>
                <a:lnTo>
                  <a:pt x="4155303" y="3172654"/>
                </a:lnTo>
                <a:cubicBezTo>
                  <a:pt x="4129394" y="3276480"/>
                  <a:pt x="4101962" y="3380305"/>
                  <a:pt x="4107676" y="3489467"/>
                </a:cubicBezTo>
                <a:cubicBezTo>
                  <a:pt x="4108628" y="3507563"/>
                  <a:pt x="4097007" y="3529090"/>
                  <a:pt x="4085577" y="3544713"/>
                </a:cubicBezTo>
                <a:cubicBezTo>
                  <a:pt x="4074719" y="3559668"/>
                  <a:pt x="4068860" y="3566811"/>
                  <a:pt x="4067955" y="3574408"/>
                </a:cubicBezTo>
                <a:lnTo>
                  <a:pt x="4067956" y="3574408"/>
                </a:lnTo>
                <a:lnTo>
                  <a:pt x="4067955" y="3574409"/>
                </a:lnTo>
                <a:cubicBezTo>
                  <a:pt x="4067050" y="3582005"/>
                  <a:pt x="4071099" y="3590054"/>
                  <a:pt x="4080053" y="3606818"/>
                </a:cubicBezTo>
                <a:cubicBezTo>
                  <a:pt x="4084435" y="3614820"/>
                  <a:pt x="4087101" y="3624726"/>
                  <a:pt x="4093579" y="3630633"/>
                </a:cubicBezTo>
                <a:lnTo>
                  <a:pt x="4109452" y="3651926"/>
                </a:lnTo>
                <a:lnTo>
                  <a:pt x="4093579" y="3630632"/>
                </a:lnTo>
                <a:cubicBezTo>
                  <a:pt x="4087101" y="3624725"/>
                  <a:pt x="4084435" y="3614819"/>
                  <a:pt x="4080053" y="3606817"/>
                </a:cubicBezTo>
                <a:cubicBezTo>
                  <a:pt x="4075576" y="3598435"/>
                  <a:pt x="4072325" y="3592232"/>
                  <a:pt x="4070307" y="3587174"/>
                </a:cubicBezTo>
                <a:lnTo>
                  <a:pt x="4067956" y="3574408"/>
                </a:lnTo>
                <a:lnTo>
                  <a:pt x="4073034" y="3562321"/>
                </a:lnTo>
                <a:cubicBezTo>
                  <a:pt x="4075969" y="3557716"/>
                  <a:pt x="4080148" y="3552191"/>
                  <a:pt x="4085577" y="3544714"/>
                </a:cubicBezTo>
                <a:cubicBezTo>
                  <a:pt x="4097007" y="3529091"/>
                  <a:pt x="4108628" y="3507564"/>
                  <a:pt x="4107676" y="3489468"/>
                </a:cubicBezTo>
                <a:cubicBezTo>
                  <a:pt x="4101962" y="3380306"/>
                  <a:pt x="4129394" y="3276481"/>
                  <a:pt x="4155303" y="3172655"/>
                </a:cubicBezTo>
                <a:cubicBezTo>
                  <a:pt x="4163305" y="3140650"/>
                  <a:pt x="4167543" y="3109026"/>
                  <a:pt x="4167758" y="3077402"/>
                </a:cubicBezTo>
                <a:lnTo>
                  <a:pt x="4167758" y="3077401"/>
                </a:lnTo>
                <a:cubicBezTo>
                  <a:pt x="4167972" y="3045777"/>
                  <a:pt x="4164162" y="3014153"/>
                  <a:pt x="4156065" y="2982148"/>
                </a:cubicBezTo>
                <a:lnTo>
                  <a:pt x="4152481" y="2947863"/>
                </a:lnTo>
                <a:lnTo>
                  <a:pt x="4152482" y="2947859"/>
                </a:lnTo>
                <a:lnTo>
                  <a:pt x="4160387" y="2903551"/>
                </a:lnTo>
                <a:lnTo>
                  <a:pt x="4177020" y="2848794"/>
                </a:lnTo>
                <a:cubicBezTo>
                  <a:pt x="4178353" y="2844317"/>
                  <a:pt x="4181639" y="2839983"/>
                  <a:pt x="4185711" y="2836173"/>
                </a:cubicBezTo>
                <a:close/>
                <a:moveTo>
                  <a:pt x="3701225" y="1508458"/>
                </a:moveTo>
                <a:lnTo>
                  <a:pt x="3673131" y="1596214"/>
                </a:lnTo>
                <a:cubicBezTo>
                  <a:pt x="3670654" y="1604979"/>
                  <a:pt x="3672179" y="1615837"/>
                  <a:pt x="3675036" y="1624981"/>
                </a:cubicBezTo>
                <a:cubicBezTo>
                  <a:pt x="3684752" y="1656224"/>
                  <a:pt x="3709137" y="1676037"/>
                  <a:pt x="3731617" y="1697754"/>
                </a:cubicBezTo>
                <a:cubicBezTo>
                  <a:pt x="3741524" y="1707280"/>
                  <a:pt x="3748572" y="1720424"/>
                  <a:pt x="3754286" y="1733189"/>
                </a:cubicBezTo>
                <a:cubicBezTo>
                  <a:pt x="3768957" y="1766336"/>
                  <a:pt x="3782101" y="1800247"/>
                  <a:pt x="3796007" y="1833776"/>
                </a:cubicBezTo>
                <a:cubicBezTo>
                  <a:pt x="3797341" y="1837014"/>
                  <a:pt x="3800770" y="1839680"/>
                  <a:pt x="3803628" y="1842159"/>
                </a:cubicBezTo>
                <a:cubicBezTo>
                  <a:pt x="3833729" y="1866923"/>
                  <a:pt x="3864018" y="1891498"/>
                  <a:pt x="3894119" y="1916455"/>
                </a:cubicBezTo>
                <a:cubicBezTo>
                  <a:pt x="3899833" y="1921217"/>
                  <a:pt x="3904025" y="1928077"/>
                  <a:pt x="3909549" y="1933220"/>
                </a:cubicBezTo>
                <a:cubicBezTo>
                  <a:pt x="3917169" y="1940460"/>
                  <a:pt x="3924410" y="1949604"/>
                  <a:pt x="3933554" y="1953414"/>
                </a:cubicBezTo>
                <a:cubicBezTo>
                  <a:pt x="3962319" y="1965225"/>
                  <a:pt x="3974703" y="1987895"/>
                  <a:pt x="3980037" y="2016470"/>
                </a:cubicBezTo>
                <a:cubicBezTo>
                  <a:pt x="3984990" y="2042571"/>
                  <a:pt x="3989182" y="2068670"/>
                  <a:pt x="3994896" y="2094579"/>
                </a:cubicBezTo>
                <a:cubicBezTo>
                  <a:pt x="4001754" y="2126202"/>
                  <a:pt x="4009184" y="2157637"/>
                  <a:pt x="4017567" y="2188880"/>
                </a:cubicBezTo>
                <a:cubicBezTo>
                  <a:pt x="4021187" y="2202405"/>
                  <a:pt x="4025377" y="2216693"/>
                  <a:pt x="4032807" y="2228315"/>
                </a:cubicBezTo>
                <a:cubicBezTo>
                  <a:pt x="4053382" y="2260891"/>
                  <a:pt x="4067288" y="2295754"/>
                  <a:pt x="4061764" y="2334045"/>
                </a:cubicBezTo>
                <a:cubicBezTo>
                  <a:pt x="4057382" y="2364716"/>
                  <a:pt x="4068622" y="2390435"/>
                  <a:pt x="4086149" y="2409486"/>
                </a:cubicBezTo>
                <a:cubicBezTo>
                  <a:pt x="4094103" y="2418155"/>
                  <a:pt x="4099616" y="2426977"/>
                  <a:pt x="4103250" y="2435913"/>
                </a:cubicBezTo>
                <a:lnTo>
                  <a:pt x="4109081" y="2463018"/>
                </a:lnTo>
                <a:lnTo>
                  <a:pt x="4109080" y="2463031"/>
                </a:lnTo>
                <a:lnTo>
                  <a:pt x="4100439" y="2518262"/>
                </a:lnTo>
                <a:lnTo>
                  <a:pt x="4100438" y="2518264"/>
                </a:lnTo>
                <a:cubicBezTo>
                  <a:pt x="4097771" y="2527790"/>
                  <a:pt x="4096627" y="2536458"/>
                  <a:pt x="4096794" y="2545006"/>
                </a:cubicBezTo>
                <a:lnTo>
                  <a:pt x="4096794" y="2545007"/>
                </a:lnTo>
                <a:cubicBezTo>
                  <a:pt x="4096960" y="2553556"/>
                  <a:pt x="4098437" y="2561986"/>
                  <a:pt x="4101008" y="2571035"/>
                </a:cubicBezTo>
                <a:cubicBezTo>
                  <a:pt x="4113010" y="2612946"/>
                  <a:pt x="4145587" y="2640951"/>
                  <a:pt x="4174162" y="2668002"/>
                </a:cubicBezTo>
                <a:cubicBezTo>
                  <a:pt x="4198547" y="2691055"/>
                  <a:pt x="4212264" y="2716964"/>
                  <a:pt x="4222552" y="2745349"/>
                </a:cubicBezTo>
                <a:lnTo>
                  <a:pt x="4222553" y="2745352"/>
                </a:lnTo>
                <a:lnTo>
                  <a:pt x="4228473" y="2778006"/>
                </a:lnTo>
                <a:lnTo>
                  <a:pt x="4228053" y="2785440"/>
                </a:lnTo>
                <a:lnTo>
                  <a:pt x="4217974" y="2811780"/>
                </a:lnTo>
                <a:lnTo>
                  <a:pt x="4217970" y="2811787"/>
                </a:lnTo>
                <a:lnTo>
                  <a:pt x="4217971" y="2811787"/>
                </a:lnTo>
                <a:lnTo>
                  <a:pt x="4217974" y="2811780"/>
                </a:lnTo>
                <a:lnTo>
                  <a:pt x="4227624" y="2793023"/>
                </a:lnTo>
                <a:lnTo>
                  <a:pt x="4228053" y="2785440"/>
                </a:lnTo>
                <a:lnTo>
                  <a:pt x="4229253" y="2782305"/>
                </a:lnTo>
                <a:lnTo>
                  <a:pt x="4228473" y="2778006"/>
                </a:lnTo>
                <a:lnTo>
                  <a:pt x="4228883" y="2770757"/>
                </a:lnTo>
                <a:lnTo>
                  <a:pt x="4222553" y="2745352"/>
                </a:lnTo>
                <a:lnTo>
                  <a:pt x="4222552" y="2745348"/>
                </a:lnTo>
                <a:cubicBezTo>
                  <a:pt x="4212264" y="2716963"/>
                  <a:pt x="4198547" y="2691054"/>
                  <a:pt x="4174162" y="2668001"/>
                </a:cubicBezTo>
                <a:cubicBezTo>
                  <a:pt x="4145587" y="2640950"/>
                  <a:pt x="4113010" y="2612945"/>
                  <a:pt x="4101008" y="2571034"/>
                </a:cubicBezTo>
                <a:lnTo>
                  <a:pt x="4096794" y="2545007"/>
                </a:lnTo>
                <a:lnTo>
                  <a:pt x="4100438" y="2518265"/>
                </a:lnTo>
                <a:lnTo>
                  <a:pt x="4100439" y="2518262"/>
                </a:lnTo>
                <a:lnTo>
                  <a:pt x="4107019" y="2490551"/>
                </a:lnTo>
                <a:lnTo>
                  <a:pt x="4109080" y="2463031"/>
                </a:lnTo>
                <a:lnTo>
                  <a:pt x="4109082" y="2463019"/>
                </a:lnTo>
                <a:lnTo>
                  <a:pt x="4109081" y="2463018"/>
                </a:lnTo>
                <a:lnTo>
                  <a:pt x="4109082" y="2463018"/>
                </a:lnTo>
                <a:cubicBezTo>
                  <a:pt x="4108200" y="2444777"/>
                  <a:pt x="4102057" y="2426822"/>
                  <a:pt x="4086149" y="2409485"/>
                </a:cubicBezTo>
                <a:cubicBezTo>
                  <a:pt x="4068622" y="2390434"/>
                  <a:pt x="4057382" y="2364715"/>
                  <a:pt x="4061764" y="2334044"/>
                </a:cubicBezTo>
                <a:cubicBezTo>
                  <a:pt x="4067288" y="2295753"/>
                  <a:pt x="4053382" y="2260890"/>
                  <a:pt x="4032807" y="2228314"/>
                </a:cubicBezTo>
                <a:cubicBezTo>
                  <a:pt x="4025377" y="2216692"/>
                  <a:pt x="4021187" y="2202404"/>
                  <a:pt x="4017567" y="2188879"/>
                </a:cubicBezTo>
                <a:cubicBezTo>
                  <a:pt x="4009184" y="2157636"/>
                  <a:pt x="4001754" y="2126201"/>
                  <a:pt x="3994896" y="2094578"/>
                </a:cubicBezTo>
                <a:cubicBezTo>
                  <a:pt x="3989182" y="2068669"/>
                  <a:pt x="3984990" y="2042570"/>
                  <a:pt x="3980037" y="2016469"/>
                </a:cubicBezTo>
                <a:cubicBezTo>
                  <a:pt x="3974703" y="1987894"/>
                  <a:pt x="3962319" y="1965224"/>
                  <a:pt x="3933554" y="1953413"/>
                </a:cubicBezTo>
                <a:cubicBezTo>
                  <a:pt x="3924410" y="1949603"/>
                  <a:pt x="3917169" y="1940459"/>
                  <a:pt x="3909549" y="1933219"/>
                </a:cubicBezTo>
                <a:cubicBezTo>
                  <a:pt x="3904025" y="1928076"/>
                  <a:pt x="3899833" y="1921216"/>
                  <a:pt x="3894119" y="1916454"/>
                </a:cubicBezTo>
                <a:cubicBezTo>
                  <a:pt x="3864018" y="1891497"/>
                  <a:pt x="3833729" y="1866922"/>
                  <a:pt x="3803628" y="1842158"/>
                </a:cubicBezTo>
                <a:cubicBezTo>
                  <a:pt x="3800770" y="1839679"/>
                  <a:pt x="3797341" y="1837013"/>
                  <a:pt x="3796007" y="1833775"/>
                </a:cubicBezTo>
                <a:cubicBezTo>
                  <a:pt x="3782101" y="1800246"/>
                  <a:pt x="3768958" y="1766335"/>
                  <a:pt x="3754286" y="1733188"/>
                </a:cubicBezTo>
                <a:cubicBezTo>
                  <a:pt x="3748572" y="1720423"/>
                  <a:pt x="3741524" y="1707279"/>
                  <a:pt x="3731618" y="1697753"/>
                </a:cubicBezTo>
                <a:cubicBezTo>
                  <a:pt x="3709138" y="1676036"/>
                  <a:pt x="3684752" y="1656223"/>
                  <a:pt x="3675036" y="1624980"/>
                </a:cubicBezTo>
                <a:cubicBezTo>
                  <a:pt x="3672180" y="1615836"/>
                  <a:pt x="3670655" y="1604978"/>
                  <a:pt x="3673132" y="1596213"/>
                </a:cubicBezTo>
                <a:close/>
                <a:moveTo>
                  <a:pt x="3719830" y="1459073"/>
                </a:moveTo>
                <a:lnTo>
                  <a:pt x="3719829" y="1459074"/>
                </a:lnTo>
                <a:lnTo>
                  <a:pt x="3710612" y="1481572"/>
                </a:lnTo>
                <a:close/>
                <a:moveTo>
                  <a:pt x="3739023" y="1268758"/>
                </a:moveTo>
                <a:cubicBezTo>
                  <a:pt x="3739475" y="1275402"/>
                  <a:pt x="3741047" y="1281689"/>
                  <a:pt x="3744190" y="1286070"/>
                </a:cubicBezTo>
                <a:cubicBezTo>
                  <a:pt x="3758763" y="1306930"/>
                  <a:pt x="3765003" y="1328553"/>
                  <a:pt x="3766527" y="1350628"/>
                </a:cubicBezTo>
                <a:lnTo>
                  <a:pt x="3760933" y="1413840"/>
                </a:lnTo>
                <a:lnTo>
                  <a:pt x="3766528" y="1350627"/>
                </a:lnTo>
                <a:cubicBezTo>
                  <a:pt x="3765003" y="1328552"/>
                  <a:pt x="3758764" y="1306930"/>
                  <a:pt x="3744190" y="1286069"/>
                </a:cubicBezTo>
                <a:close/>
                <a:moveTo>
                  <a:pt x="3680752" y="773035"/>
                </a:moveTo>
                <a:lnTo>
                  <a:pt x="3680752" y="773036"/>
                </a:lnTo>
                <a:cubicBezTo>
                  <a:pt x="3683038" y="800277"/>
                  <a:pt x="3686276" y="827330"/>
                  <a:pt x="3688752" y="854380"/>
                </a:cubicBezTo>
                <a:cubicBezTo>
                  <a:pt x="3691038" y="878957"/>
                  <a:pt x="3691800" y="903723"/>
                  <a:pt x="3719805" y="915344"/>
                </a:cubicBezTo>
                <a:cubicBezTo>
                  <a:pt x="3724187" y="917060"/>
                  <a:pt x="3727425" y="922774"/>
                  <a:pt x="3730283" y="927156"/>
                </a:cubicBezTo>
                <a:cubicBezTo>
                  <a:pt x="3774291" y="994786"/>
                  <a:pt x="3773147" y="1030981"/>
                  <a:pt x="3726663" y="1097088"/>
                </a:cubicBezTo>
                <a:cubicBezTo>
                  <a:pt x="3721901" y="1103946"/>
                  <a:pt x="3718471" y="1118614"/>
                  <a:pt x="3722281" y="1123186"/>
                </a:cubicBezTo>
                <a:cubicBezTo>
                  <a:pt x="3738093" y="1142618"/>
                  <a:pt x="3745142" y="1162954"/>
                  <a:pt x="3747000" y="1184029"/>
                </a:cubicBezTo>
                <a:cubicBezTo>
                  <a:pt x="3745142" y="1162954"/>
                  <a:pt x="3738094" y="1142617"/>
                  <a:pt x="3722282" y="1123185"/>
                </a:cubicBezTo>
                <a:cubicBezTo>
                  <a:pt x="3718472" y="1118613"/>
                  <a:pt x="3721902" y="1103945"/>
                  <a:pt x="3726664" y="1097087"/>
                </a:cubicBezTo>
                <a:cubicBezTo>
                  <a:pt x="3773148" y="1030980"/>
                  <a:pt x="3774292" y="994785"/>
                  <a:pt x="3730284" y="927155"/>
                </a:cubicBezTo>
                <a:cubicBezTo>
                  <a:pt x="3727426" y="922773"/>
                  <a:pt x="3724188" y="917059"/>
                  <a:pt x="3719806" y="915343"/>
                </a:cubicBezTo>
                <a:cubicBezTo>
                  <a:pt x="3691800" y="903722"/>
                  <a:pt x="3691038" y="878956"/>
                  <a:pt x="3688752" y="854379"/>
                </a:cubicBezTo>
                <a:close/>
                <a:moveTo>
                  <a:pt x="3736153" y="517851"/>
                </a:moveTo>
                <a:lnTo>
                  <a:pt x="3727235" y="556048"/>
                </a:lnTo>
                <a:cubicBezTo>
                  <a:pt x="3725139" y="564049"/>
                  <a:pt x="3719615" y="572623"/>
                  <a:pt x="3720757" y="580051"/>
                </a:cubicBezTo>
                <a:cubicBezTo>
                  <a:pt x="3724091" y="601579"/>
                  <a:pt x="3721662" y="622201"/>
                  <a:pt x="3717376" y="642538"/>
                </a:cubicBezTo>
                <a:lnTo>
                  <a:pt x="3704853" y="694928"/>
                </a:lnTo>
                <a:lnTo>
                  <a:pt x="3717377" y="642537"/>
                </a:lnTo>
                <a:cubicBezTo>
                  <a:pt x="3721663" y="622201"/>
                  <a:pt x="3724092" y="601578"/>
                  <a:pt x="3720758" y="580050"/>
                </a:cubicBezTo>
                <a:cubicBezTo>
                  <a:pt x="3719616" y="572622"/>
                  <a:pt x="3725140" y="564048"/>
                  <a:pt x="3727236" y="556047"/>
                </a:cubicBezTo>
                <a:close/>
                <a:moveTo>
                  <a:pt x="3749448" y="298169"/>
                </a:moveTo>
                <a:lnTo>
                  <a:pt x="3734666" y="313533"/>
                </a:lnTo>
                <a:lnTo>
                  <a:pt x="3734666" y="313533"/>
                </a:lnTo>
                <a:lnTo>
                  <a:pt x="3734665" y="313534"/>
                </a:lnTo>
                <a:cubicBezTo>
                  <a:pt x="3730473" y="316390"/>
                  <a:pt x="3732759" y="330299"/>
                  <a:pt x="3734093" y="338871"/>
                </a:cubicBezTo>
                <a:lnTo>
                  <a:pt x="3734100" y="338903"/>
                </a:lnTo>
                <a:lnTo>
                  <a:pt x="3744000" y="395640"/>
                </a:lnTo>
                <a:lnTo>
                  <a:pt x="3740190" y="367328"/>
                </a:lnTo>
                <a:lnTo>
                  <a:pt x="3734100" y="338903"/>
                </a:lnTo>
                <a:lnTo>
                  <a:pt x="3734094" y="338870"/>
                </a:lnTo>
                <a:cubicBezTo>
                  <a:pt x="3733427" y="334584"/>
                  <a:pt x="3732522" y="328964"/>
                  <a:pt x="3732308" y="324058"/>
                </a:cubicBezTo>
                <a:lnTo>
                  <a:pt x="3734666" y="313533"/>
                </a:lnTo>
                <a:close/>
                <a:moveTo>
                  <a:pt x="3756993" y="281568"/>
                </a:moveTo>
                <a:lnTo>
                  <a:pt x="3752098" y="295415"/>
                </a:lnTo>
                <a:lnTo>
                  <a:pt x="3752099" y="295415"/>
                </a:lnTo>
                <a:close/>
                <a:moveTo>
                  <a:pt x="3743673" y="24486"/>
                </a:moveTo>
                <a:lnTo>
                  <a:pt x="3741410" y="74129"/>
                </a:lnTo>
                <a:cubicBezTo>
                  <a:pt x="3742333" y="91492"/>
                  <a:pt x="3744643" y="108703"/>
                  <a:pt x="3747334" y="125861"/>
                </a:cubicBezTo>
                <a:lnTo>
                  <a:pt x="3751729" y="153388"/>
                </a:lnTo>
                <a:lnTo>
                  <a:pt x="3760002" y="228944"/>
                </a:lnTo>
                <a:lnTo>
                  <a:pt x="3755543" y="177271"/>
                </a:lnTo>
                <a:lnTo>
                  <a:pt x="3751729" y="153388"/>
                </a:lnTo>
                <a:lnTo>
                  <a:pt x="3751530" y="151569"/>
                </a:lnTo>
                <a:cubicBezTo>
                  <a:pt x="3747300" y="125876"/>
                  <a:pt x="3742795" y="100174"/>
                  <a:pt x="3741411" y="74129"/>
                </a:cubicBezTo>
                <a:close/>
                <a:moveTo>
                  <a:pt x="3741092" y="0"/>
                </a:moveTo>
                <a:lnTo>
                  <a:pt x="4205201" y="0"/>
                </a:lnTo>
                <a:lnTo>
                  <a:pt x="4204073" y="2817"/>
                </a:lnTo>
                <a:cubicBezTo>
                  <a:pt x="4195691" y="21486"/>
                  <a:pt x="4193023" y="43012"/>
                  <a:pt x="4189974" y="63587"/>
                </a:cubicBezTo>
                <a:cubicBezTo>
                  <a:pt x="4184450" y="101308"/>
                  <a:pt x="4181020" y="139219"/>
                  <a:pt x="4176068" y="176939"/>
                </a:cubicBezTo>
                <a:cubicBezTo>
                  <a:pt x="4174924" y="184941"/>
                  <a:pt x="4172830" y="194085"/>
                  <a:pt x="4168066" y="200182"/>
                </a:cubicBezTo>
                <a:cubicBezTo>
                  <a:pt x="4136061" y="241901"/>
                  <a:pt x="4127108" y="292579"/>
                  <a:pt x="4130154" y="340774"/>
                </a:cubicBezTo>
                <a:cubicBezTo>
                  <a:pt x="4132443" y="378686"/>
                  <a:pt x="4134157" y="415835"/>
                  <a:pt x="4130919" y="453364"/>
                </a:cubicBezTo>
                <a:cubicBezTo>
                  <a:pt x="4130727" y="456222"/>
                  <a:pt x="4131109" y="460032"/>
                  <a:pt x="4132633" y="462126"/>
                </a:cubicBezTo>
                <a:cubicBezTo>
                  <a:pt x="4142729" y="475081"/>
                  <a:pt x="4143491" y="488607"/>
                  <a:pt x="4145205" y="505182"/>
                </a:cubicBezTo>
                <a:cubicBezTo>
                  <a:pt x="4147683" y="528615"/>
                  <a:pt x="4145967" y="550141"/>
                  <a:pt x="4141777" y="571860"/>
                </a:cubicBezTo>
                <a:cubicBezTo>
                  <a:pt x="4138729" y="587672"/>
                  <a:pt x="4132443" y="603673"/>
                  <a:pt x="4124440" y="617772"/>
                </a:cubicBezTo>
                <a:cubicBezTo>
                  <a:pt x="4113200" y="637392"/>
                  <a:pt x="4108820" y="656255"/>
                  <a:pt x="4123678" y="674923"/>
                </a:cubicBezTo>
                <a:cubicBezTo>
                  <a:pt x="4139491" y="695116"/>
                  <a:pt x="4133967" y="717977"/>
                  <a:pt x="4134537" y="740268"/>
                </a:cubicBezTo>
                <a:cubicBezTo>
                  <a:pt x="4134729" y="749982"/>
                  <a:pt x="4134347" y="760270"/>
                  <a:pt x="4136823" y="769605"/>
                </a:cubicBezTo>
                <a:cubicBezTo>
                  <a:pt x="4143873" y="796655"/>
                  <a:pt x="4154541" y="822756"/>
                  <a:pt x="4159303" y="850189"/>
                </a:cubicBezTo>
                <a:cubicBezTo>
                  <a:pt x="4161970" y="865430"/>
                  <a:pt x="4157207" y="882384"/>
                  <a:pt x="4153779" y="898198"/>
                </a:cubicBezTo>
                <a:cubicBezTo>
                  <a:pt x="4150159" y="914200"/>
                  <a:pt x="4144635" y="930011"/>
                  <a:pt x="4138919" y="945444"/>
                </a:cubicBezTo>
                <a:cubicBezTo>
                  <a:pt x="4135109" y="955920"/>
                  <a:pt x="4131489" y="967350"/>
                  <a:pt x="4124630" y="975733"/>
                </a:cubicBezTo>
                <a:cubicBezTo>
                  <a:pt x="4109010" y="994785"/>
                  <a:pt x="4106342" y="1014406"/>
                  <a:pt x="4114534" y="1036887"/>
                </a:cubicBezTo>
                <a:cubicBezTo>
                  <a:pt x="4115868" y="1040315"/>
                  <a:pt x="4115868" y="1044315"/>
                  <a:pt x="4116058" y="1048125"/>
                </a:cubicBezTo>
                <a:cubicBezTo>
                  <a:pt x="4120058" y="1109091"/>
                  <a:pt x="4122536" y="1170051"/>
                  <a:pt x="4128632" y="1230633"/>
                </a:cubicBezTo>
                <a:cubicBezTo>
                  <a:pt x="4131109" y="1255206"/>
                  <a:pt x="4141967" y="1278829"/>
                  <a:pt x="4148825" y="1303024"/>
                </a:cubicBezTo>
                <a:cubicBezTo>
                  <a:pt x="4150159" y="1307978"/>
                  <a:pt x="4152255" y="1313504"/>
                  <a:pt x="4151301" y="1318456"/>
                </a:cubicBezTo>
                <a:cubicBezTo>
                  <a:pt x="4141777" y="1372368"/>
                  <a:pt x="4155683" y="1422854"/>
                  <a:pt x="4173972" y="1472575"/>
                </a:cubicBezTo>
                <a:cubicBezTo>
                  <a:pt x="4175878" y="1477717"/>
                  <a:pt x="4175306" y="1484004"/>
                  <a:pt x="4174924" y="1489720"/>
                </a:cubicBezTo>
                <a:cubicBezTo>
                  <a:pt x="4173592" y="1505724"/>
                  <a:pt x="4166924" y="1523059"/>
                  <a:pt x="4170924" y="1537537"/>
                </a:cubicBezTo>
                <a:cubicBezTo>
                  <a:pt x="4181974" y="1576019"/>
                  <a:pt x="4195309" y="1614120"/>
                  <a:pt x="4212073" y="1650317"/>
                </a:cubicBezTo>
                <a:cubicBezTo>
                  <a:pt x="4229028" y="1687086"/>
                  <a:pt x="4243316" y="1721185"/>
                  <a:pt x="4226173" y="1763287"/>
                </a:cubicBezTo>
                <a:cubicBezTo>
                  <a:pt x="4218932" y="1781194"/>
                  <a:pt x="4224076" y="1804816"/>
                  <a:pt x="4225981" y="1825393"/>
                </a:cubicBezTo>
                <a:cubicBezTo>
                  <a:pt x="4227504" y="1840441"/>
                  <a:pt x="4236078" y="1854920"/>
                  <a:pt x="4236078" y="1869780"/>
                </a:cubicBezTo>
                <a:cubicBezTo>
                  <a:pt x="4236078" y="1909408"/>
                  <a:pt x="4246174" y="1944649"/>
                  <a:pt x="4266749" y="1978940"/>
                </a:cubicBezTo>
                <a:cubicBezTo>
                  <a:pt x="4274749" y="1992279"/>
                  <a:pt x="4269416" y="2013043"/>
                  <a:pt x="4271512" y="2030378"/>
                </a:cubicBezTo>
                <a:cubicBezTo>
                  <a:pt x="4273987" y="2048668"/>
                  <a:pt x="4276274" y="2067525"/>
                  <a:pt x="4281800" y="2085054"/>
                </a:cubicBezTo>
                <a:cubicBezTo>
                  <a:pt x="4296278" y="2130393"/>
                  <a:pt x="4312661" y="2175163"/>
                  <a:pt x="4327901" y="2220312"/>
                </a:cubicBezTo>
                <a:cubicBezTo>
                  <a:pt x="4340476" y="2257459"/>
                  <a:pt x="4330569" y="2294039"/>
                  <a:pt x="4325236" y="2330806"/>
                </a:cubicBezTo>
                <a:cubicBezTo>
                  <a:pt x="4321805" y="2353859"/>
                  <a:pt x="4313613" y="2375383"/>
                  <a:pt x="4325807" y="2401292"/>
                </a:cubicBezTo>
                <a:cubicBezTo>
                  <a:pt x="4337427" y="2426059"/>
                  <a:pt x="4334759" y="2457492"/>
                  <a:pt x="4341047" y="2485307"/>
                </a:cubicBezTo>
                <a:cubicBezTo>
                  <a:pt x="4346380" y="2508742"/>
                  <a:pt x="4354954" y="2531409"/>
                  <a:pt x="4363336" y="2554079"/>
                </a:cubicBezTo>
                <a:cubicBezTo>
                  <a:pt x="4374768" y="2584942"/>
                  <a:pt x="4386767" y="2615421"/>
                  <a:pt x="4381054" y="2649143"/>
                </a:cubicBezTo>
                <a:cubicBezTo>
                  <a:pt x="4374575" y="2687436"/>
                  <a:pt x="4398960" y="2713723"/>
                  <a:pt x="4415154" y="2743826"/>
                </a:cubicBezTo>
                <a:cubicBezTo>
                  <a:pt x="4426202" y="2764590"/>
                  <a:pt x="4434395" y="2787259"/>
                  <a:pt x="4441254" y="2809930"/>
                </a:cubicBezTo>
                <a:cubicBezTo>
                  <a:pt x="4450207" y="2840219"/>
                  <a:pt x="4455542" y="2871462"/>
                  <a:pt x="4464304" y="2901943"/>
                </a:cubicBezTo>
                <a:cubicBezTo>
                  <a:pt x="4477448" y="2948047"/>
                  <a:pt x="4487736" y="2994722"/>
                  <a:pt x="4480497" y="3042728"/>
                </a:cubicBezTo>
                <a:cubicBezTo>
                  <a:pt x="4477259" y="3064827"/>
                  <a:pt x="4477448" y="3085403"/>
                  <a:pt x="4482212" y="3107500"/>
                </a:cubicBezTo>
                <a:cubicBezTo>
                  <a:pt x="4490023" y="3143695"/>
                  <a:pt x="4490976" y="3180844"/>
                  <a:pt x="4520122" y="3209993"/>
                </a:cubicBezTo>
                <a:cubicBezTo>
                  <a:pt x="4530410" y="3220280"/>
                  <a:pt x="4533076" y="3238758"/>
                  <a:pt x="4538410" y="3253809"/>
                </a:cubicBezTo>
                <a:cubicBezTo>
                  <a:pt x="4544699" y="3271145"/>
                  <a:pt x="4541459" y="3283908"/>
                  <a:pt x="4523170" y="3293244"/>
                </a:cubicBezTo>
                <a:cubicBezTo>
                  <a:pt x="4514979" y="3297434"/>
                  <a:pt x="4506978" y="3309437"/>
                  <a:pt x="4505643" y="3318771"/>
                </a:cubicBezTo>
                <a:cubicBezTo>
                  <a:pt x="4501643" y="3346776"/>
                  <a:pt x="4507549" y="3372495"/>
                  <a:pt x="4520504" y="3399546"/>
                </a:cubicBezTo>
                <a:cubicBezTo>
                  <a:pt x="4532697" y="3424883"/>
                  <a:pt x="4531362" y="3456508"/>
                  <a:pt x="4536124" y="3485275"/>
                </a:cubicBezTo>
                <a:cubicBezTo>
                  <a:pt x="4539554" y="3505657"/>
                  <a:pt x="4546602" y="3526042"/>
                  <a:pt x="4546602" y="3546617"/>
                </a:cubicBezTo>
                <a:cubicBezTo>
                  <a:pt x="4546602" y="3572146"/>
                  <a:pt x="4540506" y="3597482"/>
                  <a:pt x="4538221" y="3623201"/>
                </a:cubicBezTo>
                <a:cubicBezTo>
                  <a:pt x="4536316" y="3643204"/>
                  <a:pt x="4537079" y="3663589"/>
                  <a:pt x="4534792" y="3683591"/>
                </a:cubicBezTo>
                <a:cubicBezTo>
                  <a:pt x="4533076" y="3699976"/>
                  <a:pt x="4528696" y="3716168"/>
                  <a:pt x="4525077" y="3732361"/>
                </a:cubicBezTo>
                <a:cubicBezTo>
                  <a:pt x="4523742" y="3738267"/>
                  <a:pt x="4518597" y="3744173"/>
                  <a:pt x="4519359" y="3749506"/>
                </a:cubicBezTo>
                <a:cubicBezTo>
                  <a:pt x="4527552" y="3802467"/>
                  <a:pt x="4490976" y="3840569"/>
                  <a:pt x="4474782" y="3885338"/>
                </a:cubicBezTo>
                <a:cubicBezTo>
                  <a:pt x="4457636" y="3932394"/>
                  <a:pt x="4431347" y="3977925"/>
                  <a:pt x="4439157" y="4030503"/>
                </a:cubicBezTo>
                <a:cubicBezTo>
                  <a:pt x="4443919" y="4062318"/>
                  <a:pt x="4454971" y="4092989"/>
                  <a:pt x="4461639" y="4124614"/>
                </a:cubicBezTo>
                <a:cubicBezTo>
                  <a:pt x="4463924" y="4135854"/>
                  <a:pt x="4463542" y="4148427"/>
                  <a:pt x="4461256" y="4159667"/>
                </a:cubicBezTo>
                <a:cubicBezTo>
                  <a:pt x="4450777" y="4213961"/>
                  <a:pt x="4449253" y="4267493"/>
                  <a:pt x="4466400" y="4320837"/>
                </a:cubicBezTo>
                <a:cubicBezTo>
                  <a:pt x="4469259" y="4329979"/>
                  <a:pt x="4471924" y="4339695"/>
                  <a:pt x="4471924" y="4349222"/>
                </a:cubicBezTo>
                <a:cubicBezTo>
                  <a:pt x="4471924" y="4401419"/>
                  <a:pt x="4467924" y="4452665"/>
                  <a:pt x="4449253" y="4502579"/>
                </a:cubicBezTo>
                <a:cubicBezTo>
                  <a:pt x="4442967" y="4519343"/>
                  <a:pt x="4446967" y="4539728"/>
                  <a:pt x="4445443" y="4558207"/>
                </a:cubicBezTo>
                <a:cubicBezTo>
                  <a:pt x="4444111" y="4575351"/>
                  <a:pt x="4443539" y="4592878"/>
                  <a:pt x="4439157" y="4609452"/>
                </a:cubicBezTo>
                <a:cubicBezTo>
                  <a:pt x="4432681" y="4633647"/>
                  <a:pt x="4431919" y="4656126"/>
                  <a:pt x="4437633" y="4681083"/>
                </a:cubicBezTo>
                <a:cubicBezTo>
                  <a:pt x="4442967" y="4704895"/>
                  <a:pt x="4440301" y="4730614"/>
                  <a:pt x="4440491" y="4755381"/>
                </a:cubicBezTo>
                <a:cubicBezTo>
                  <a:pt x="4440681" y="4783004"/>
                  <a:pt x="4440871" y="4810627"/>
                  <a:pt x="4439919" y="4838250"/>
                </a:cubicBezTo>
                <a:cubicBezTo>
                  <a:pt x="4439539" y="4849300"/>
                  <a:pt x="4431919" y="4861873"/>
                  <a:pt x="4434967" y="4871019"/>
                </a:cubicBezTo>
                <a:cubicBezTo>
                  <a:pt x="4445254" y="4900546"/>
                  <a:pt x="4432872" y="4930075"/>
                  <a:pt x="4438395" y="4959602"/>
                </a:cubicBezTo>
                <a:cubicBezTo>
                  <a:pt x="4441254" y="4974082"/>
                  <a:pt x="4433444" y="4990465"/>
                  <a:pt x="4432681" y="5006086"/>
                </a:cubicBezTo>
                <a:cubicBezTo>
                  <a:pt x="4431347" y="5031614"/>
                  <a:pt x="4431919" y="5057141"/>
                  <a:pt x="4431537" y="5082670"/>
                </a:cubicBezTo>
                <a:cubicBezTo>
                  <a:pt x="4431347" y="5091052"/>
                  <a:pt x="4430585" y="5099245"/>
                  <a:pt x="4430202" y="5107627"/>
                </a:cubicBezTo>
                <a:cubicBezTo>
                  <a:pt x="4429823" y="5115057"/>
                  <a:pt x="4428108" y="5122867"/>
                  <a:pt x="4429440" y="5129916"/>
                </a:cubicBezTo>
                <a:cubicBezTo>
                  <a:pt x="4434205" y="5155445"/>
                  <a:pt x="4442016" y="5180591"/>
                  <a:pt x="4445063" y="5206308"/>
                </a:cubicBezTo>
                <a:cubicBezTo>
                  <a:pt x="4447729" y="5228597"/>
                  <a:pt x="4444111" y="5251650"/>
                  <a:pt x="4446015" y="5274129"/>
                </a:cubicBezTo>
                <a:cubicBezTo>
                  <a:pt x="4449253" y="5313754"/>
                  <a:pt x="4454971" y="5353379"/>
                  <a:pt x="4458589" y="5393005"/>
                </a:cubicBezTo>
                <a:cubicBezTo>
                  <a:pt x="4459351" y="5401579"/>
                  <a:pt x="4454587" y="5410531"/>
                  <a:pt x="4454207" y="5419295"/>
                </a:cubicBezTo>
                <a:cubicBezTo>
                  <a:pt x="4453255" y="5446728"/>
                  <a:pt x="4453063" y="5474161"/>
                  <a:pt x="4452493" y="5501594"/>
                </a:cubicBezTo>
                <a:cubicBezTo>
                  <a:pt x="4452301" y="5517215"/>
                  <a:pt x="4452873" y="5533027"/>
                  <a:pt x="4451160" y="5548460"/>
                </a:cubicBezTo>
                <a:cubicBezTo>
                  <a:pt x="4448873" y="5568842"/>
                  <a:pt x="4445443" y="5587321"/>
                  <a:pt x="4460304" y="5606372"/>
                </a:cubicBezTo>
                <a:cubicBezTo>
                  <a:pt x="4483354" y="5635711"/>
                  <a:pt x="4474400" y="5673050"/>
                  <a:pt x="4479734" y="5706959"/>
                </a:cubicBezTo>
                <a:cubicBezTo>
                  <a:pt x="4481069" y="5715723"/>
                  <a:pt x="4481259" y="5724678"/>
                  <a:pt x="4482782" y="5733440"/>
                </a:cubicBezTo>
                <a:cubicBezTo>
                  <a:pt x="4485641" y="5749634"/>
                  <a:pt x="4488879" y="5765635"/>
                  <a:pt x="4492119" y="5781830"/>
                </a:cubicBezTo>
                <a:cubicBezTo>
                  <a:pt x="4492690" y="5784686"/>
                  <a:pt x="4492881" y="5787924"/>
                  <a:pt x="4493834" y="5790592"/>
                </a:cubicBezTo>
                <a:cubicBezTo>
                  <a:pt x="4501833" y="5815169"/>
                  <a:pt x="4510977" y="5839361"/>
                  <a:pt x="4517455" y="5864318"/>
                </a:cubicBezTo>
                <a:cubicBezTo>
                  <a:pt x="4520695" y="5876511"/>
                  <a:pt x="4521076" y="5890037"/>
                  <a:pt x="4519359" y="5902610"/>
                </a:cubicBezTo>
                <a:cubicBezTo>
                  <a:pt x="4514407" y="5939377"/>
                  <a:pt x="4512311" y="5975764"/>
                  <a:pt x="4519551" y="6012723"/>
                </a:cubicBezTo>
                <a:cubicBezTo>
                  <a:pt x="4522408" y="6027392"/>
                  <a:pt x="4517645" y="6043776"/>
                  <a:pt x="4515931" y="6059397"/>
                </a:cubicBezTo>
                <a:cubicBezTo>
                  <a:pt x="4511360" y="6096736"/>
                  <a:pt x="4506405" y="6134075"/>
                  <a:pt x="4502025" y="6171605"/>
                </a:cubicBezTo>
                <a:cubicBezTo>
                  <a:pt x="4499358" y="6195037"/>
                  <a:pt x="4497833" y="6218660"/>
                  <a:pt x="4495167" y="6242093"/>
                </a:cubicBezTo>
                <a:cubicBezTo>
                  <a:pt x="4491927" y="6269144"/>
                  <a:pt x="4486975" y="6296005"/>
                  <a:pt x="4484306" y="6323058"/>
                </a:cubicBezTo>
                <a:cubicBezTo>
                  <a:pt x="4481259" y="6353919"/>
                  <a:pt x="4480688" y="6384972"/>
                  <a:pt x="4477448" y="6415833"/>
                </a:cubicBezTo>
                <a:cubicBezTo>
                  <a:pt x="4471162" y="6472225"/>
                  <a:pt x="4463733" y="6528424"/>
                  <a:pt x="4456683" y="6584812"/>
                </a:cubicBezTo>
                <a:cubicBezTo>
                  <a:pt x="4449825" y="6639488"/>
                  <a:pt x="4443729" y="6694164"/>
                  <a:pt x="4435157" y="6748458"/>
                </a:cubicBezTo>
                <a:cubicBezTo>
                  <a:pt x="4431537" y="6771319"/>
                  <a:pt x="4421630" y="6793035"/>
                  <a:pt x="4416106" y="6815516"/>
                </a:cubicBezTo>
                <a:lnTo>
                  <a:pt x="4406407" y="6858000"/>
                </a:lnTo>
                <a:lnTo>
                  <a:pt x="4234154" y="6858000"/>
                </a:lnTo>
                <a:lnTo>
                  <a:pt x="0" y="6858000"/>
                </a:lnTo>
                <a:lnTo>
                  <a:pt x="0" y="2"/>
                </a:lnTo>
                <a:lnTo>
                  <a:pt x="3741092" y="1"/>
                </a:lnTo>
                <a:lnTo>
                  <a:pt x="3743810" y="21486"/>
                </a:lnTo>
                <a:close/>
              </a:path>
            </a:pathLst>
          </a:custGeom>
          <a:noFill/>
          <a:effectLst/>
        </p:spPr>
      </p:pic>
      <p:grpSp>
        <p:nvGrpSpPr>
          <p:cNvPr id="29" name="Group 28">
            <a:extLst>
              <a:ext uri="{FF2B5EF4-FFF2-40B4-BE49-F238E27FC236}">
                <a16:creationId xmlns:a16="http://schemas.microsoft.com/office/drawing/2014/main" id="{54A1C8FD-E5B7-4BEC-A74A-A55FB8EA7CF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697284" y="-1"/>
            <a:ext cx="884241" cy="6858001"/>
            <a:chOff x="3697284" y="-1"/>
            <a:chExt cx="884241" cy="6858001"/>
          </a:xfrm>
          <a:effectLst>
            <a:outerShdw blurRad="381000" dist="152400" algn="l" rotWithShape="0">
              <a:prstClr val="black">
                <a:alpha val="10000"/>
              </a:prstClr>
            </a:outerShdw>
          </a:effectLst>
        </p:grpSpPr>
        <p:sp>
          <p:nvSpPr>
            <p:cNvPr id="30" name="Freeform: Shape 29">
              <a:extLst>
                <a:ext uri="{FF2B5EF4-FFF2-40B4-BE49-F238E27FC236}">
                  <a16:creationId xmlns:a16="http://schemas.microsoft.com/office/drawing/2014/main" id="{B20D202D-5E48-4B15-9AF5-71BED4FCFF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Shape 30">
              <a:extLst>
                <a:ext uri="{FF2B5EF4-FFF2-40B4-BE49-F238E27FC236}">
                  <a16:creationId xmlns:a16="http://schemas.microsoft.com/office/drawing/2014/main" id="{68D6A069-9380-4E59-A0DA-07053EE8E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3" name="Marcador de contenido 2">
            <a:extLst>
              <a:ext uri="{FF2B5EF4-FFF2-40B4-BE49-F238E27FC236}">
                <a16:creationId xmlns:a16="http://schemas.microsoft.com/office/drawing/2014/main" id="{C7AD43AF-73BC-4363-A43D-79D670082015}"/>
              </a:ext>
            </a:extLst>
          </p:cNvPr>
          <p:cNvSpPr>
            <a:spLocks noGrp="1"/>
          </p:cNvSpPr>
          <p:nvPr>
            <p:ph idx="1"/>
          </p:nvPr>
        </p:nvSpPr>
        <p:spPr>
          <a:xfrm>
            <a:off x="5232401" y="3146400"/>
            <a:ext cx="6140449" cy="2682000"/>
          </a:xfrm>
        </p:spPr>
        <p:txBody>
          <a:bodyPr>
            <a:normAutofit/>
          </a:bodyPr>
          <a:lstStyle/>
          <a:p>
            <a:pPr marL="0" indent="0">
              <a:buNone/>
            </a:pPr>
            <a:r>
              <a:rPr lang="es-419" sz="2400">
                <a:solidFill>
                  <a:schemeClr val="bg1">
                    <a:alpha val="80000"/>
                  </a:schemeClr>
                </a:solidFill>
              </a:rPr>
              <a:t>Este ejemplo es uno que demuestra el ingenio de la mente humana. Aquí, calcularemos el valor de la contante π por medio de la simulación utilizando el método de la Aguja de Buffon. </a:t>
            </a:r>
            <a:endParaRPr lang="en-US" sz="2400">
              <a:solidFill>
                <a:schemeClr val="bg1">
                  <a:alpha val="80000"/>
                </a:schemeClr>
              </a:solidFill>
            </a:endParaRPr>
          </a:p>
          <a:p>
            <a:pPr marL="0" indent="0">
              <a:buNone/>
            </a:pPr>
            <a:endParaRPr lang="es-419" sz="2400">
              <a:solidFill>
                <a:schemeClr val="bg1">
                  <a:alpha val="80000"/>
                </a:schemeClr>
              </a:solidFill>
            </a:endParaRPr>
          </a:p>
        </p:txBody>
      </p:sp>
    </p:spTree>
    <p:extLst>
      <p:ext uri="{BB962C8B-B14F-4D97-AF65-F5344CB8AC3E}">
        <p14:creationId xmlns:p14="http://schemas.microsoft.com/office/powerpoint/2010/main" val="257674228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A9CB0874-88B8-43D3-B0B6-C32F790F79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a:extLst>
              <a:ext uri="{FF2B5EF4-FFF2-40B4-BE49-F238E27FC236}">
                <a16:creationId xmlns:a16="http://schemas.microsoft.com/office/drawing/2014/main" id="{4BFD067A-52BE-40EE-B7CA-391830B9A26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2561771"/>
            <a:chOff x="0" y="0"/>
            <a:chExt cx="12192000" cy="2561771"/>
          </a:xfrm>
        </p:grpSpPr>
        <p:sp>
          <p:nvSpPr>
            <p:cNvPr id="24" name="Freeform: Shape 17">
              <a:extLst>
                <a:ext uri="{FF2B5EF4-FFF2-40B4-BE49-F238E27FC236}">
                  <a16:creationId xmlns:a16="http://schemas.microsoft.com/office/drawing/2014/main" id="{1CDA7855-806B-4A02-9C19-24872E4D89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2561771"/>
            </a:xfrm>
            <a:custGeom>
              <a:avLst/>
              <a:gdLst>
                <a:gd name="connsiteX0" fmla="*/ 0 w 12192000"/>
                <a:gd name="connsiteY0" fmla="*/ 0 h 2561771"/>
                <a:gd name="connsiteX1" fmla="*/ 12192000 w 12192000"/>
                <a:gd name="connsiteY1" fmla="*/ 0 h 2561771"/>
                <a:gd name="connsiteX2" fmla="*/ 12192000 w 12192000"/>
                <a:gd name="connsiteY2" fmla="*/ 2359863 h 2561771"/>
                <a:gd name="connsiteX3" fmla="*/ 6364514 w 12192000"/>
                <a:gd name="connsiteY3" fmla="*/ 2561771 h 2561771"/>
                <a:gd name="connsiteX4" fmla="*/ 1981200 w 12192000"/>
                <a:gd name="connsiteY4" fmla="*/ 2278742 h 2561771"/>
                <a:gd name="connsiteX5" fmla="*/ 0 w 12192000"/>
                <a:gd name="connsiteY5" fmla="*/ 2343277 h 2561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00" h="2561771">
                  <a:moveTo>
                    <a:pt x="0" y="0"/>
                  </a:moveTo>
                  <a:lnTo>
                    <a:pt x="12192000" y="0"/>
                  </a:lnTo>
                  <a:lnTo>
                    <a:pt x="12192000" y="2359863"/>
                  </a:lnTo>
                  <a:lnTo>
                    <a:pt x="6364514" y="2561771"/>
                  </a:lnTo>
                  <a:lnTo>
                    <a:pt x="1981200" y="2278742"/>
                  </a:lnTo>
                  <a:lnTo>
                    <a:pt x="0" y="2343277"/>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Freeform: Shape 18">
              <a:extLst>
                <a:ext uri="{FF2B5EF4-FFF2-40B4-BE49-F238E27FC236}">
                  <a16:creationId xmlns:a16="http://schemas.microsoft.com/office/drawing/2014/main" id="{3AFE70DE-5BEC-4E54-98D2-48C13E1491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2561771"/>
            </a:xfrm>
            <a:custGeom>
              <a:avLst/>
              <a:gdLst>
                <a:gd name="connsiteX0" fmla="*/ 0 w 12192000"/>
                <a:gd name="connsiteY0" fmla="*/ 0 h 2561771"/>
                <a:gd name="connsiteX1" fmla="*/ 12192000 w 12192000"/>
                <a:gd name="connsiteY1" fmla="*/ 0 h 2561771"/>
                <a:gd name="connsiteX2" fmla="*/ 12192000 w 12192000"/>
                <a:gd name="connsiteY2" fmla="*/ 2359863 h 2561771"/>
                <a:gd name="connsiteX3" fmla="*/ 6364514 w 12192000"/>
                <a:gd name="connsiteY3" fmla="*/ 2561771 h 2561771"/>
                <a:gd name="connsiteX4" fmla="*/ 1981200 w 12192000"/>
                <a:gd name="connsiteY4" fmla="*/ 2278742 h 2561771"/>
                <a:gd name="connsiteX5" fmla="*/ 0 w 12192000"/>
                <a:gd name="connsiteY5" fmla="*/ 2343277 h 2561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00" h="2561771">
                  <a:moveTo>
                    <a:pt x="0" y="0"/>
                  </a:moveTo>
                  <a:lnTo>
                    <a:pt x="12192000" y="0"/>
                  </a:lnTo>
                  <a:lnTo>
                    <a:pt x="12192000" y="2359863"/>
                  </a:lnTo>
                  <a:lnTo>
                    <a:pt x="6364514" y="2561771"/>
                  </a:lnTo>
                  <a:lnTo>
                    <a:pt x="1981200" y="2278742"/>
                  </a:lnTo>
                  <a:lnTo>
                    <a:pt x="0" y="2343277"/>
                  </a:lnTo>
                  <a:close/>
                </a:path>
              </a:pathLst>
            </a:custGeom>
            <a:solidFill>
              <a:schemeClr val="bg1">
                <a:alpha val="86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ítulo 1">
            <a:extLst>
              <a:ext uri="{FF2B5EF4-FFF2-40B4-BE49-F238E27FC236}">
                <a16:creationId xmlns:a16="http://schemas.microsoft.com/office/drawing/2014/main" id="{455AFB0A-BE8C-40B4-A53A-92D44C3E4FD0}"/>
              </a:ext>
            </a:extLst>
          </p:cNvPr>
          <p:cNvSpPr>
            <a:spLocks noGrp="1"/>
          </p:cNvSpPr>
          <p:nvPr>
            <p:ph type="title"/>
          </p:nvPr>
        </p:nvSpPr>
        <p:spPr>
          <a:xfrm>
            <a:off x="1712915" y="1040400"/>
            <a:ext cx="7866060" cy="707886"/>
          </a:xfrm>
        </p:spPr>
        <p:txBody>
          <a:bodyPr anchor="b">
            <a:normAutofit/>
          </a:bodyPr>
          <a:lstStyle/>
          <a:p>
            <a:r>
              <a:rPr lang="es-419" sz="4000"/>
              <a:t>Enunciado </a:t>
            </a:r>
          </a:p>
        </p:txBody>
      </p:sp>
      <p:grpSp>
        <p:nvGrpSpPr>
          <p:cNvPr id="21" name="Group 20">
            <a:extLst>
              <a:ext uri="{FF2B5EF4-FFF2-40B4-BE49-F238E27FC236}">
                <a16:creationId xmlns:a16="http://schemas.microsoft.com/office/drawing/2014/main" id="{C15B8CC4-8CCE-428F-AE7E-28D178984CE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0" y="2027156"/>
            <a:ext cx="12192000" cy="757168"/>
            <a:chOff x="0" y="2959818"/>
            <a:chExt cx="12192000" cy="757168"/>
          </a:xfrm>
        </p:grpSpPr>
        <p:sp>
          <p:nvSpPr>
            <p:cNvPr id="22" name="Freeform: Shape 21">
              <a:extLst>
                <a:ext uri="{FF2B5EF4-FFF2-40B4-BE49-F238E27FC236}">
                  <a16:creationId xmlns:a16="http://schemas.microsoft.com/office/drawing/2014/main" id="{A6359FA2-E374-4073-8269-E10D2AE749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959818"/>
              <a:ext cx="12192000" cy="757168"/>
            </a:xfrm>
            <a:custGeom>
              <a:avLst/>
              <a:gdLst>
                <a:gd name="connsiteX0" fmla="*/ 0 w 12192000"/>
                <a:gd name="connsiteY0" fmla="*/ 0 h 757168"/>
                <a:gd name="connsiteX1" fmla="*/ 41653 w 12192000"/>
                <a:gd name="connsiteY1" fmla="*/ 6945 h 757168"/>
                <a:gd name="connsiteX2" fmla="*/ 81317 w 12192000"/>
                <a:gd name="connsiteY2" fmla="*/ 15509 h 757168"/>
                <a:gd name="connsiteX3" fmla="*/ 114150 w 12192000"/>
                <a:gd name="connsiteY3" fmla="*/ 28105 h 757168"/>
                <a:gd name="connsiteX4" fmla="*/ 214865 w 12192000"/>
                <a:gd name="connsiteY4" fmla="*/ 58374 h 757168"/>
                <a:gd name="connsiteX5" fmla="*/ 299237 w 12192000"/>
                <a:gd name="connsiteY5" fmla="*/ 63560 h 757168"/>
                <a:gd name="connsiteX6" fmla="*/ 415570 w 12192000"/>
                <a:gd name="connsiteY6" fmla="*/ 83774 h 757168"/>
                <a:gd name="connsiteX7" fmla="*/ 633210 w 12192000"/>
                <a:gd name="connsiteY7" fmla="*/ 109108 h 757168"/>
                <a:gd name="connsiteX8" fmla="*/ 677567 w 12192000"/>
                <a:gd name="connsiteY8" fmla="*/ 119446 h 757168"/>
                <a:gd name="connsiteX9" fmla="*/ 946429 w 12192000"/>
                <a:gd name="connsiteY9" fmla="*/ 171502 h 757168"/>
                <a:gd name="connsiteX10" fmla="*/ 1163367 w 12192000"/>
                <a:gd name="connsiteY10" fmla="*/ 182106 h 757168"/>
                <a:gd name="connsiteX11" fmla="*/ 1180337 w 12192000"/>
                <a:gd name="connsiteY11" fmla="*/ 181279 h 757168"/>
                <a:gd name="connsiteX12" fmla="*/ 1263939 w 12192000"/>
                <a:gd name="connsiteY12" fmla="*/ 173070 h 757168"/>
                <a:gd name="connsiteX13" fmla="*/ 1392213 w 12192000"/>
                <a:gd name="connsiteY13" fmla="*/ 183225 h 757168"/>
                <a:gd name="connsiteX14" fmla="*/ 1479752 w 12192000"/>
                <a:gd name="connsiteY14" fmla="*/ 205174 h 757168"/>
                <a:gd name="connsiteX15" fmla="*/ 1589813 w 12192000"/>
                <a:gd name="connsiteY15" fmla="*/ 211706 h 757168"/>
                <a:gd name="connsiteX16" fmla="*/ 1716264 w 12192000"/>
                <a:gd name="connsiteY16" fmla="*/ 207459 h 757168"/>
                <a:gd name="connsiteX17" fmla="*/ 1772900 w 12192000"/>
                <a:gd name="connsiteY17" fmla="*/ 208137 h 757168"/>
                <a:gd name="connsiteX18" fmla="*/ 1929319 w 12192000"/>
                <a:gd name="connsiteY18" fmla="*/ 193822 h 757168"/>
                <a:gd name="connsiteX19" fmla="*/ 2021514 w 12192000"/>
                <a:gd name="connsiteY19" fmla="*/ 204186 h 757168"/>
                <a:gd name="connsiteX20" fmla="*/ 2111753 w 12192000"/>
                <a:gd name="connsiteY20" fmla="*/ 223797 h 757168"/>
                <a:gd name="connsiteX21" fmla="*/ 2169356 w 12192000"/>
                <a:gd name="connsiteY21" fmla="*/ 241125 h 757168"/>
                <a:gd name="connsiteX22" fmla="*/ 2286638 w 12192000"/>
                <a:gd name="connsiteY22" fmla="*/ 257382 h 757168"/>
                <a:gd name="connsiteX23" fmla="*/ 2308368 w 12192000"/>
                <a:gd name="connsiteY23" fmla="*/ 256995 h 757168"/>
                <a:gd name="connsiteX24" fmla="*/ 2660621 w 12192000"/>
                <a:gd name="connsiteY24" fmla="*/ 262863 h 757168"/>
                <a:gd name="connsiteX25" fmla="*/ 2801134 w 12192000"/>
                <a:gd name="connsiteY25" fmla="*/ 250006 h 757168"/>
                <a:gd name="connsiteX26" fmla="*/ 2830994 w 12192000"/>
                <a:gd name="connsiteY26" fmla="*/ 249091 h 757168"/>
                <a:gd name="connsiteX27" fmla="*/ 3129084 w 12192000"/>
                <a:gd name="connsiteY27" fmla="*/ 242009 h 757168"/>
                <a:gd name="connsiteX28" fmla="*/ 3162162 w 12192000"/>
                <a:gd name="connsiteY28" fmla="*/ 242789 h 757168"/>
                <a:gd name="connsiteX29" fmla="*/ 3254072 w 12192000"/>
                <a:gd name="connsiteY29" fmla="*/ 251612 h 757168"/>
                <a:gd name="connsiteX30" fmla="*/ 3473491 w 12192000"/>
                <a:gd name="connsiteY30" fmla="*/ 221903 h 757168"/>
                <a:gd name="connsiteX31" fmla="*/ 3691860 w 12192000"/>
                <a:gd name="connsiteY31" fmla="*/ 219228 h 757168"/>
                <a:gd name="connsiteX32" fmla="*/ 3811494 w 12192000"/>
                <a:gd name="connsiteY32" fmla="*/ 225691 h 757168"/>
                <a:gd name="connsiteX33" fmla="*/ 3897533 w 12192000"/>
                <a:gd name="connsiteY33" fmla="*/ 220087 h 757168"/>
                <a:gd name="connsiteX34" fmla="*/ 4109430 w 12192000"/>
                <a:gd name="connsiteY34" fmla="*/ 200477 h 757168"/>
                <a:gd name="connsiteX35" fmla="*/ 4208772 w 12192000"/>
                <a:gd name="connsiteY35" fmla="*/ 200914 h 757168"/>
                <a:gd name="connsiteX36" fmla="*/ 4314641 w 12192000"/>
                <a:gd name="connsiteY36" fmla="*/ 196159 h 757168"/>
                <a:gd name="connsiteX37" fmla="*/ 4577622 w 12192000"/>
                <a:gd name="connsiteY37" fmla="*/ 163774 h 757168"/>
                <a:gd name="connsiteX38" fmla="*/ 4790345 w 12192000"/>
                <a:gd name="connsiteY38" fmla="*/ 177592 h 757168"/>
                <a:gd name="connsiteX39" fmla="*/ 4926164 w 12192000"/>
                <a:gd name="connsiteY39" fmla="*/ 184139 h 757168"/>
                <a:gd name="connsiteX40" fmla="*/ 5088812 w 12192000"/>
                <a:gd name="connsiteY40" fmla="*/ 177401 h 757168"/>
                <a:gd name="connsiteX41" fmla="*/ 5222466 w 12192000"/>
                <a:gd name="connsiteY41" fmla="*/ 162082 h 757168"/>
                <a:gd name="connsiteX42" fmla="*/ 5406528 w 12192000"/>
                <a:gd name="connsiteY42" fmla="*/ 153987 h 757168"/>
                <a:gd name="connsiteX43" fmla="*/ 5590716 w 12192000"/>
                <a:gd name="connsiteY43" fmla="*/ 129490 h 757168"/>
                <a:gd name="connsiteX44" fmla="*/ 5719429 w 12192000"/>
                <a:gd name="connsiteY44" fmla="*/ 110099 h 757168"/>
                <a:gd name="connsiteX45" fmla="*/ 5897895 w 12192000"/>
                <a:gd name="connsiteY45" fmla="*/ 96368 h 757168"/>
                <a:gd name="connsiteX46" fmla="*/ 6169957 w 12192000"/>
                <a:gd name="connsiteY46" fmla="*/ 94411 h 757168"/>
                <a:gd name="connsiteX47" fmla="*/ 6294827 w 12192000"/>
                <a:gd name="connsiteY47" fmla="*/ 99236 h 757168"/>
                <a:gd name="connsiteX48" fmla="*/ 6494261 w 12192000"/>
                <a:gd name="connsiteY48" fmla="*/ 71724 h 757168"/>
                <a:gd name="connsiteX49" fmla="*/ 6579627 w 12192000"/>
                <a:gd name="connsiteY49" fmla="*/ 57883 h 757168"/>
                <a:gd name="connsiteX50" fmla="*/ 6654800 w 12192000"/>
                <a:gd name="connsiteY50" fmla="*/ 77086 h 757168"/>
                <a:gd name="connsiteX51" fmla="*/ 6703059 w 12192000"/>
                <a:gd name="connsiteY51" fmla="*/ 97166 h 757168"/>
                <a:gd name="connsiteX52" fmla="*/ 6859445 w 12192000"/>
                <a:gd name="connsiteY52" fmla="*/ 90481 h 757168"/>
                <a:gd name="connsiteX53" fmla="*/ 7025414 w 12192000"/>
                <a:gd name="connsiteY53" fmla="*/ 83536 h 757168"/>
                <a:gd name="connsiteX54" fmla="*/ 7144137 w 12192000"/>
                <a:gd name="connsiteY54" fmla="*/ 79264 h 757168"/>
                <a:gd name="connsiteX55" fmla="*/ 7291235 w 12192000"/>
                <a:gd name="connsiteY55" fmla="*/ 95367 h 757168"/>
                <a:gd name="connsiteX56" fmla="*/ 7407395 w 12192000"/>
                <a:gd name="connsiteY56" fmla="*/ 104888 h 757168"/>
                <a:gd name="connsiteX57" fmla="*/ 7500837 w 12192000"/>
                <a:gd name="connsiteY57" fmla="*/ 119515 h 757168"/>
                <a:gd name="connsiteX58" fmla="*/ 7533567 w 12192000"/>
                <a:gd name="connsiteY58" fmla="*/ 126955 h 757168"/>
                <a:gd name="connsiteX59" fmla="*/ 7792910 w 12192000"/>
                <a:gd name="connsiteY59" fmla="*/ 185188 h 757168"/>
                <a:gd name="connsiteX60" fmla="*/ 8070699 w 12192000"/>
                <a:gd name="connsiteY60" fmla="*/ 235423 h 757168"/>
                <a:gd name="connsiteX61" fmla="*/ 8253177 w 12192000"/>
                <a:gd name="connsiteY61" fmla="*/ 222473 h 757168"/>
                <a:gd name="connsiteX62" fmla="*/ 8320683 w 12192000"/>
                <a:gd name="connsiteY62" fmla="*/ 226393 h 757168"/>
                <a:gd name="connsiteX63" fmla="*/ 8631438 w 12192000"/>
                <a:gd name="connsiteY63" fmla="*/ 237528 h 757168"/>
                <a:gd name="connsiteX64" fmla="*/ 8686410 w 12192000"/>
                <a:gd name="connsiteY64" fmla="*/ 234877 h 757168"/>
                <a:gd name="connsiteX65" fmla="*/ 8980658 w 12192000"/>
                <a:gd name="connsiteY65" fmla="*/ 273001 h 757168"/>
                <a:gd name="connsiteX66" fmla="*/ 9087625 w 12192000"/>
                <a:gd name="connsiteY66" fmla="*/ 282423 h 757168"/>
                <a:gd name="connsiteX67" fmla="*/ 9186017 w 12192000"/>
                <a:gd name="connsiteY67" fmla="*/ 293875 h 757168"/>
                <a:gd name="connsiteX68" fmla="*/ 9323931 w 12192000"/>
                <a:gd name="connsiteY68" fmla="*/ 302628 h 757168"/>
                <a:gd name="connsiteX69" fmla="*/ 9467213 w 12192000"/>
                <a:gd name="connsiteY69" fmla="*/ 307275 h 757168"/>
                <a:gd name="connsiteX70" fmla="*/ 9626826 w 12192000"/>
                <a:gd name="connsiteY70" fmla="*/ 316213 h 757168"/>
                <a:gd name="connsiteX71" fmla="*/ 9689696 w 12192000"/>
                <a:gd name="connsiteY71" fmla="*/ 324467 h 757168"/>
                <a:gd name="connsiteX72" fmla="*/ 9860526 w 12192000"/>
                <a:gd name="connsiteY72" fmla="*/ 329986 h 757168"/>
                <a:gd name="connsiteX73" fmla="*/ 9949775 w 12192000"/>
                <a:gd name="connsiteY73" fmla="*/ 340386 h 757168"/>
                <a:gd name="connsiteX74" fmla="*/ 10097252 w 12192000"/>
                <a:gd name="connsiteY74" fmla="*/ 349262 h 757168"/>
                <a:gd name="connsiteX75" fmla="*/ 10145261 w 12192000"/>
                <a:gd name="connsiteY75" fmla="*/ 353113 h 757168"/>
                <a:gd name="connsiteX76" fmla="*/ 10188159 w 12192000"/>
                <a:gd name="connsiteY76" fmla="*/ 356124 h 757168"/>
                <a:gd name="connsiteX77" fmla="*/ 10336144 w 12192000"/>
                <a:gd name="connsiteY77" fmla="*/ 348235 h 757168"/>
                <a:gd name="connsiteX78" fmla="*/ 10466847 w 12192000"/>
                <a:gd name="connsiteY78" fmla="*/ 354131 h 757168"/>
                <a:gd name="connsiteX79" fmla="*/ 10696514 w 12192000"/>
                <a:gd name="connsiteY79" fmla="*/ 353575 h 757168"/>
                <a:gd name="connsiteX80" fmla="*/ 10746932 w 12192000"/>
                <a:gd name="connsiteY80" fmla="*/ 360606 h 757168"/>
                <a:gd name="connsiteX81" fmla="*/ 10905388 w 12192000"/>
                <a:gd name="connsiteY81" fmla="*/ 370627 h 757168"/>
                <a:gd name="connsiteX82" fmla="*/ 10995602 w 12192000"/>
                <a:gd name="connsiteY82" fmla="*/ 376691 h 757168"/>
                <a:gd name="connsiteX83" fmla="*/ 11107647 w 12192000"/>
                <a:gd name="connsiteY83" fmla="*/ 373405 h 757168"/>
                <a:gd name="connsiteX84" fmla="*/ 11302440 w 12192000"/>
                <a:gd name="connsiteY84" fmla="*/ 364156 h 757168"/>
                <a:gd name="connsiteX85" fmla="*/ 11353613 w 12192000"/>
                <a:gd name="connsiteY85" fmla="*/ 363785 h 757168"/>
                <a:gd name="connsiteX86" fmla="*/ 11447323 w 12192000"/>
                <a:gd name="connsiteY86" fmla="*/ 359346 h 757168"/>
                <a:gd name="connsiteX87" fmla="*/ 11464292 w 12192000"/>
                <a:gd name="connsiteY87" fmla="*/ 358519 h 757168"/>
                <a:gd name="connsiteX88" fmla="*/ 11607560 w 12192000"/>
                <a:gd name="connsiteY88" fmla="*/ 342370 h 757168"/>
                <a:gd name="connsiteX89" fmla="*/ 11681426 w 12192000"/>
                <a:gd name="connsiteY89" fmla="*/ 344335 h 757168"/>
                <a:gd name="connsiteX90" fmla="*/ 11893565 w 12192000"/>
                <a:gd name="connsiteY90" fmla="*/ 355261 h 757168"/>
                <a:gd name="connsiteX91" fmla="*/ 11983290 w 12192000"/>
                <a:gd name="connsiteY91" fmla="*/ 363588 h 757168"/>
                <a:gd name="connsiteX92" fmla="*/ 12192000 w 12192000"/>
                <a:gd name="connsiteY92" fmla="*/ 388018 h 757168"/>
                <a:gd name="connsiteX93" fmla="*/ 12192000 w 12192000"/>
                <a:gd name="connsiteY93" fmla="*/ 577115 h 757168"/>
                <a:gd name="connsiteX94" fmla="*/ 12157329 w 12192000"/>
                <a:gd name="connsiteY94" fmla="*/ 588862 h 757168"/>
                <a:gd name="connsiteX95" fmla="*/ 12066948 w 12192000"/>
                <a:gd name="connsiteY95" fmla="*/ 586034 h 757168"/>
                <a:gd name="connsiteX96" fmla="*/ 11911344 w 12192000"/>
                <a:gd name="connsiteY96" fmla="*/ 521599 h 757168"/>
                <a:gd name="connsiteX97" fmla="*/ 11847823 w 12192000"/>
                <a:gd name="connsiteY97" fmla="*/ 511785 h 757168"/>
                <a:gd name="connsiteX98" fmla="*/ 11737547 w 12192000"/>
                <a:gd name="connsiteY98" fmla="*/ 502380 h 757168"/>
                <a:gd name="connsiteX99" fmla="*/ 11636052 w 12192000"/>
                <a:gd name="connsiteY99" fmla="*/ 514993 h 757168"/>
                <a:gd name="connsiteX100" fmla="*/ 11394706 w 12192000"/>
                <a:gd name="connsiteY100" fmla="*/ 590867 h 757168"/>
                <a:gd name="connsiteX101" fmla="*/ 11354978 w 12192000"/>
                <a:gd name="connsiteY101" fmla="*/ 597561 h 757168"/>
                <a:gd name="connsiteX102" fmla="*/ 11285306 w 12192000"/>
                <a:gd name="connsiteY102" fmla="*/ 599825 h 757168"/>
                <a:gd name="connsiteX103" fmla="*/ 11008528 w 12192000"/>
                <a:gd name="connsiteY103" fmla="*/ 656670 h 757168"/>
                <a:gd name="connsiteX104" fmla="*/ 10948735 w 12192000"/>
                <a:gd name="connsiteY104" fmla="*/ 652964 h 757168"/>
                <a:gd name="connsiteX105" fmla="*/ 10850698 w 12192000"/>
                <a:gd name="connsiteY105" fmla="*/ 641721 h 757168"/>
                <a:gd name="connsiteX106" fmla="*/ 10744026 w 12192000"/>
                <a:gd name="connsiteY106" fmla="*/ 647769 h 757168"/>
                <a:gd name="connsiteX107" fmla="*/ 10666160 w 12192000"/>
                <a:gd name="connsiteY107" fmla="*/ 651891 h 757168"/>
                <a:gd name="connsiteX108" fmla="*/ 10450521 w 12192000"/>
                <a:gd name="connsiteY108" fmla="*/ 616552 h 757168"/>
                <a:gd name="connsiteX109" fmla="*/ 10271192 w 12192000"/>
                <a:gd name="connsiteY109" fmla="*/ 583498 h 757168"/>
                <a:gd name="connsiteX110" fmla="*/ 10246067 w 12192000"/>
                <a:gd name="connsiteY110" fmla="*/ 585423 h 757168"/>
                <a:gd name="connsiteX111" fmla="*/ 10005027 w 12192000"/>
                <a:gd name="connsiteY111" fmla="*/ 592252 h 757168"/>
                <a:gd name="connsiteX112" fmla="*/ 9898681 w 12192000"/>
                <a:gd name="connsiteY112" fmla="*/ 613195 h 757168"/>
                <a:gd name="connsiteX113" fmla="*/ 9753225 w 12192000"/>
                <a:gd name="connsiteY113" fmla="*/ 629038 h 757168"/>
                <a:gd name="connsiteX114" fmla="*/ 9591376 w 12192000"/>
                <a:gd name="connsiteY114" fmla="*/ 648601 h 757168"/>
                <a:gd name="connsiteX115" fmla="*/ 9472860 w 12192000"/>
                <a:gd name="connsiteY115" fmla="*/ 655936 h 757168"/>
                <a:gd name="connsiteX116" fmla="*/ 9299788 w 12192000"/>
                <a:gd name="connsiteY116" fmla="*/ 636945 h 757168"/>
                <a:gd name="connsiteX117" fmla="*/ 9264605 w 12192000"/>
                <a:gd name="connsiteY117" fmla="*/ 627087 h 757168"/>
                <a:gd name="connsiteX118" fmla="*/ 8926435 w 12192000"/>
                <a:gd name="connsiteY118" fmla="*/ 549269 h 757168"/>
                <a:gd name="connsiteX119" fmla="*/ 8698934 w 12192000"/>
                <a:gd name="connsiteY119" fmla="*/ 536583 h 757168"/>
                <a:gd name="connsiteX120" fmla="*/ 8622862 w 12192000"/>
                <a:gd name="connsiteY120" fmla="*/ 541563 h 757168"/>
                <a:gd name="connsiteX121" fmla="*/ 8482784 w 12192000"/>
                <a:gd name="connsiteY121" fmla="*/ 574094 h 757168"/>
                <a:gd name="connsiteX122" fmla="*/ 8421565 w 12192000"/>
                <a:gd name="connsiteY122" fmla="*/ 576610 h 757168"/>
                <a:gd name="connsiteX123" fmla="*/ 8313469 w 12192000"/>
                <a:gd name="connsiteY123" fmla="*/ 574762 h 757168"/>
                <a:gd name="connsiteX124" fmla="*/ 8079520 w 12192000"/>
                <a:gd name="connsiteY124" fmla="*/ 558685 h 757168"/>
                <a:gd name="connsiteX125" fmla="*/ 7773327 w 12192000"/>
                <a:gd name="connsiteY125" fmla="*/ 558854 h 757168"/>
                <a:gd name="connsiteX126" fmla="*/ 7652477 w 12192000"/>
                <a:gd name="connsiteY126" fmla="*/ 547561 h 757168"/>
                <a:gd name="connsiteX127" fmla="*/ 7522274 w 12192000"/>
                <a:gd name="connsiteY127" fmla="*/ 532150 h 757168"/>
                <a:gd name="connsiteX128" fmla="*/ 7484080 w 12192000"/>
                <a:gd name="connsiteY128" fmla="*/ 530532 h 757168"/>
                <a:gd name="connsiteX129" fmla="*/ 7282277 w 12192000"/>
                <a:gd name="connsiteY129" fmla="*/ 540177 h 757168"/>
                <a:gd name="connsiteX130" fmla="*/ 7235690 w 12192000"/>
                <a:gd name="connsiteY130" fmla="*/ 551282 h 757168"/>
                <a:gd name="connsiteX131" fmla="*/ 7116339 w 12192000"/>
                <a:gd name="connsiteY131" fmla="*/ 539494 h 757168"/>
                <a:gd name="connsiteX132" fmla="*/ 7011067 w 12192000"/>
                <a:gd name="connsiteY132" fmla="*/ 511848 h 757168"/>
                <a:gd name="connsiteX133" fmla="*/ 6403234 w 12192000"/>
                <a:gd name="connsiteY133" fmla="*/ 432296 h 757168"/>
                <a:gd name="connsiteX134" fmla="*/ 6036273 w 12192000"/>
                <a:gd name="connsiteY134" fmla="*/ 412301 h 757168"/>
                <a:gd name="connsiteX135" fmla="*/ 5780467 w 12192000"/>
                <a:gd name="connsiteY135" fmla="*/ 377910 h 757168"/>
                <a:gd name="connsiteX136" fmla="*/ 5739051 w 12192000"/>
                <a:gd name="connsiteY136" fmla="*/ 353609 h 757168"/>
                <a:gd name="connsiteX137" fmla="*/ 5583566 w 12192000"/>
                <a:gd name="connsiteY137" fmla="*/ 321995 h 757168"/>
                <a:gd name="connsiteX138" fmla="*/ 5432030 w 12192000"/>
                <a:gd name="connsiteY138" fmla="*/ 362512 h 757168"/>
                <a:gd name="connsiteX139" fmla="*/ 5241398 w 12192000"/>
                <a:gd name="connsiteY139" fmla="*/ 425781 h 757168"/>
                <a:gd name="connsiteX140" fmla="*/ 5139710 w 12192000"/>
                <a:gd name="connsiteY140" fmla="*/ 421022 h 757168"/>
                <a:gd name="connsiteX141" fmla="*/ 4929402 w 12192000"/>
                <a:gd name="connsiteY141" fmla="*/ 424310 h 757168"/>
                <a:gd name="connsiteX142" fmla="*/ 4782793 w 12192000"/>
                <a:gd name="connsiteY142" fmla="*/ 441046 h 757168"/>
                <a:gd name="connsiteX143" fmla="*/ 4577594 w 12192000"/>
                <a:gd name="connsiteY143" fmla="*/ 459290 h 757168"/>
                <a:gd name="connsiteX144" fmla="*/ 4500826 w 12192000"/>
                <a:gd name="connsiteY144" fmla="*/ 470529 h 757168"/>
                <a:gd name="connsiteX145" fmla="*/ 4317973 w 12192000"/>
                <a:gd name="connsiteY145" fmla="*/ 483649 h 757168"/>
                <a:gd name="connsiteX146" fmla="*/ 4166722 w 12192000"/>
                <a:gd name="connsiteY146" fmla="*/ 490602 h 757168"/>
                <a:gd name="connsiteX147" fmla="*/ 4042814 w 12192000"/>
                <a:gd name="connsiteY147" fmla="*/ 530660 h 757168"/>
                <a:gd name="connsiteX148" fmla="*/ 4002653 w 12192000"/>
                <a:gd name="connsiteY148" fmla="*/ 552594 h 757168"/>
                <a:gd name="connsiteX149" fmla="*/ 3969549 w 12192000"/>
                <a:gd name="connsiteY149" fmla="*/ 566312 h 757168"/>
                <a:gd name="connsiteX150" fmla="*/ 3821685 w 12192000"/>
                <a:gd name="connsiteY150" fmla="*/ 649183 h 757168"/>
                <a:gd name="connsiteX151" fmla="*/ 3805138 w 12192000"/>
                <a:gd name="connsiteY151" fmla="*/ 655947 h 757168"/>
                <a:gd name="connsiteX152" fmla="*/ 3609177 w 12192000"/>
                <a:gd name="connsiteY152" fmla="*/ 687459 h 757168"/>
                <a:gd name="connsiteX153" fmla="*/ 3539727 w 12192000"/>
                <a:gd name="connsiteY153" fmla="*/ 706521 h 757168"/>
                <a:gd name="connsiteX154" fmla="*/ 3396572 w 12192000"/>
                <a:gd name="connsiteY154" fmla="*/ 755681 h 757168"/>
                <a:gd name="connsiteX155" fmla="*/ 3341054 w 12192000"/>
                <a:gd name="connsiteY155" fmla="*/ 754679 h 757168"/>
                <a:gd name="connsiteX156" fmla="*/ 3138775 w 12192000"/>
                <a:gd name="connsiteY156" fmla="*/ 710120 h 757168"/>
                <a:gd name="connsiteX157" fmla="*/ 3037283 w 12192000"/>
                <a:gd name="connsiteY157" fmla="*/ 666453 h 757168"/>
                <a:gd name="connsiteX158" fmla="*/ 3002117 w 12192000"/>
                <a:gd name="connsiteY158" fmla="*/ 649347 h 757168"/>
                <a:gd name="connsiteX159" fmla="*/ 2747294 w 12192000"/>
                <a:gd name="connsiteY159" fmla="*/ 652400 h 757168"/>
                <a:gd name="connsiteX160" fmla="*/ 2676273 w 12192000"/>
                <a:gd name="connsiteY160" fmla="*/ 652304 h 757168"/>
                <a:gd name="connsiteX161" fmla="*/ 2432360 w 12192000"/>
                <a:gd name="connsiteY161" fmla="*/ 657836 h 757168"/>
                <a:gd name="connsiteX162" fmla="*/ 2382311 w 12192000"/>
                <a:gd name="connsiteY162" fmla="*/ 650824 h 757168"/>
                <a:gd name="connsiteX163" fmla="*/ 2055134 w 12192000"/>
                <a:gd name="connsiteY163" fmla="*/ 630053 h 757168"/>
                <a:gd name="connsiteX164" fmla="*/ 2031829 w 12192000"/>
                <a:gd name="connsiteY164" fmla="*/ 639324 h 757168"/>
                <a:gd name="connsiteX165" fmla="*/ 1912764 w 12192000"/>
                <a:gd name="connsiteY165" fmla="*/ 664183 h 757168"/>
                <a:gd name="connsiteX166" fmla="*/ 1755637 w 12192000"/>
                <a:gd name="connsiteY166" fmla="*/ 663960 h 757168"/>
                <a:gd name="connsiteX167" fmla="*/ 1727159 w 12192000"/>
                <a:gd name="connsiteY167" fmla="*/ 659605 h 757168"/>
                <a:gd name="connsiteX168" fmla="*/ 1622470 w 12192000"/>
                <a:gd name="connsiteY168" fmla="*/ 634850 h 757168"/>
                <a:gd name="connsiteX169" fmla="*/ 1385955 w 12192000"/>
                <a:gd name="connsiteY169" fmla="*/ 604522 h 757168"/>
                <a:gd name="connsiteX170" fmla="*/ 1340055 w 12192000"/>
                <a:gd name="connsiteY170" fmla="*/ 595629 h 757168"/>
                <a:gd name="connsiteX171" fmla="*/ 1257271 w 12192000"/>
                <a:gd name="connsiteY171" fmla="*/ 581180 h 757168"/>
                <a:gd name="connsiteX172" fmla="*/ 1031914 w 12192000"/>
                <a:gd name="connsiteY172" fmla="*/ 562692 h 757168"/>
                <a:gd name="connsiteX173" fmla="*/ 922031 w 12192000"/>
                <a:gd name="connsiteY173" fmla="*/ 566853 h 757168"/>
                <a:gd name="connsiteX174" fmla="*/ 873250 w 12192000"/>
                <a:gd name="connsiteY174" fmla="*/ 563724 h 757168"/>
                <a:gd name="connsiteX175" fmla="*/ 711627 w 12192000"/>
                <a:gd name="connsiteY175" fmla="*/ 529880 h 757168"/>
                <a:gd name="connsiteX176" fmla="*/ 311112 w 12192000"/>
                <a:gd name="connsiteY176" fmla="*/ 525106 h 757168"/>
                <a:gd name="connsiteX177" fmla="*/ 184145 w 12192000"/>
                <a:gd name="connsiteY177" fmla="*/ 532188 h 757168"/>
                <a:gd name="connsiteX178" fmla="*/ 116886 w 12192000"/>
                <a:gd name="connsiteY178" fmla="*/ 530572 h 757168"/>
                <a:gd name="connsiteX179" fmla="*/ 23941 w 12192000"/>
                <a:gd name="connsiteY179" fmla="*/ 506433 h 757168"/>
                <a:gd name="connsiteX180" fmla="*/ 0 w 12192000"/>
                <a:gd name="connsiteY180" fmla="*/ 502149 h 757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Lst>
              <a:rect l="l" t="t" r="r" b="b"/>
              <a:pathLst>
                <a:path w="12192000" h="757168">
                  <a:moveTo>
                    <a:pt x="0" y="0"/>
                  </a:moveTo>
                  <a:lnTo>
                    <a:pt x="41653" y="6945"/>
                  </a:lnTo>
                  <a:cubicBezTo>
                    <a:pt x="55151" y="9178"/>
                    <a:pt x="68996" y="11810"/>
                    <a:pt x="81317" y="15509"/>
                  </a:cubicBezTo>
                  <a:cubicBezTo>
                    <a:pt x="92911" y="18978"/>
                    <a:pt x="102562" y="24446"/>
                    <a:pt x="114150" y="28105"/>
                  </a:cubicBezTo>
                  <a:cubicBezTo>
                    <a:pt x="145644" y="37958"/>
                    <a:pt x="177914" y="47281"/>
                    <a:pt x="214865" y="58374"/>
                  </a:cubicBezTo>
                  <a:cubicBezTo>
                    <a:pt x="236680" y="42349"/>
                    <a:pt x="264438" y="53534"/>
                    <a:pt x="299237" y="63560"/>
                  </a:cubicBezTo>
                  <a:cubicBezTo>
                    <a:pt x="334763" y="73816"/>
                    <a:pt x="376093" y="78654"/>
                    <a:pt x="415570" y="83774"/>
                  </a:cubicBezTo>
                  <a:cubicBezTo>
                    <a:pt x="487949" y="93100"/>
                    <a:pt x="560804" y="100354"/>
                    <a:pt x="633210" y="109108"/>
                  </a:cubicBezTo>
                  <a:cubicBezTo>
                    <a:pt x="648566" y="111058"/>
                    <a:pt x="666073" y="114072"/>
                    <a:pt x="677567" y="119446"/>
                  </a:cubicBezTo>
                  <a:cubicBezTo>
                    <a:pt x="756262" y="155621"/>
                    <a:pt x="853422" y="169678"/>
                    <a:pt x="946429" y="171502"/>
                  </a:cubicBezTo>
                  <a:cubicBezTo>
                    <a:pt x="1019582" y="173044"/>
                    <a:pt x="1091239" y="175083"/>
                    <a:pt x="1163367" y="182106"/>
                  </a:cubicBezTo>
                  <a:cubicBezTo>
                    <a:pt x="1168863" y="182586"/>
                    <a:pt x="1176224" y="182589"/>
                    <a:pt x="1180337" y="181279"/>
                  </a:cubicBezTo>
                  <a:cubicBezTo>
                    <a:pt x="1205822" y="172503"/>
                    <a:pt x="1231920" y="173109"/>
                    <a:pt x="1263939" y="173070"/>
                  </a:cubicBezTo>
                  <a:cubicBezTo>
                    <a:pt x="1309211" y="172961"/>
                    <a:pt x="1350592" y="176848"/>
                    <a:pt x="1392213" y="183225"/>
                  </a:cubicBezTo>
                  <a:cubicBezTo>
                    <a:pt x="1422516" y="187866"/>
                    <a:pt x="1453010" y="195759"/>
                    <a:pt x="1479752" y="205174"/>
                  </a:cubicBezTo>
                  <a:cubicBezTo>
                    <a:pt x="1516962" y="218381"/>
                    <a:pt x="1553071" y="224660"/>
                    <a:pt x="1589813" y="211706"/>
                  </a:cubicBezTo>
                  <a:cubicBezTo>
                    <a:pt x="1629541" y="197953"/>
                    <a:pt x="1673292" y="205778"/>
                    <a:pt x="1716264" y="207459"/>
                  </a:cubicBezTo>
                  <a:cubicBezTo>
                    <a:pt x="1734988" y="208248"/>
                    <a:pt x="1754789" y="209668"/>
                    <a:pt x="1772900" y="208137"/>
                  </a:cubicBezTo>
                  <a:cubicBezTo>
                    <a:pt x="1825381" y="203828"/>
                    <a:pt x="1876222" y="195808"/>
                    <a:pt x="1929319" y="193822"/>
                  </a:cubicBezTo>
                  <a:cubicBezTo>
                    <a:pt x="1958819" y="192698"/>
                    <a:pt x="1991232" y="199166"/>
                    <a:pt x="2021514" y="204186"/>
                  </a:cubicBezTo>
                  <a:cubicBezTo>
                    <a:pt x="2052154" y="209417"/>
                    <a:pt x="2082323" y="216530"/>
                    <a:pt x="2111753" y="223797"/>
                  </a:cubicBezTo>
                  <a:cubicBezTo>
                    <a:pt x="2131736" y="228659"/>
                    <a:pt x="2153567" y="233429"/>
                    <a:pt x="2169356" y="241125"/>
                  </a:cubicBezTo>
                  <a:cubicBezTo>
                    <a:pt x="2205243" y="258649"/>
                    <a:pt x="2242901" y="263295"/>
                    <a:pt x="2286638" y="257382"/>
                  </a:cubicBezTo>
                  <a:cubicBezTo>
                    <a:pt x="2293313" y="256396"/>
                    <a:pt x="2301018" y="256799"/>
                    <a:pt x="2308368" y="256995"/>
                  </a:cubicBezTo>
                  <a:cubicBezTo>
                    <a:pt x="2426026" y="259155"/>
                    <a:pt x="2543593" y="262834"/>
                    <a:pt x="2660621" y="262863"/>
                  </a:cubicBezTo>
                  <a:cubicBezTo>
                    <a:pt x="2708088" y="262871"/>
                    <a:pt x="2754165" y="254412"/>
                    <a:pt x="2801134" y="250006"/>
                  </a:cubicBezTo>
                  <a:cubicBezTo>
                    <a:pt x="2810748" y="249174"/>
                    <a:pt x="2821504" y="247638"/>
                    <a:pt x="2830994" y="249091"/>
                  </a:cubicBezTo>
                  <a:cubicBezTo>
                    <a:pt x="2934354" y="264045"/>
                    <a:pt x="3032340" y="255254"/>
                    <a:pt x="3129084" y="242009"/>
                  </a:cubicBezTo>
                  <a:cubicBezTo>
                    <a:pt x="3139090" y="240625"/>
                    <a:pt x="3151170" y="241831"/>
                    <a:pt x="3162162" y="242789"/>
                  </a:cubicBezTo>
                  <a:cubicBezTo>
                    <a:pt x="3192925" y="245736"/>
                    <a:pt x="3225969" y="254145"/>
                    <a:pt x="3254072" y="251612"/>
                  </a:cubicBezTo>
                  <a:cubicBezTo>
                    <a:pt x="3328782" y="244461"/>
                    <a:pt x="3402881" y="234992"/>
                    <a:pt x="3473491" y="221903"/>
                  </a:cubicBezTo>
                  <a:cubicBezTo>
                    <a:pt x="3545212" y="208683"/>
                    <a:pt x="3611651" y="197856"/>
                    <a:pt x="3691860" y="219228"/>
                  </a:cubicBezTo>
                  <a:cubicBezTo>
                    <a:pt x="3725977" y="228268"/>
                    <a:pt x="3771754" y="225515"/>
                    <a:pt x="3811494" y="225691"/>
                  </a:cubicBezTo>
                  <a:cubicBezTo>
                    <a:pt x="3840564" y="225687"/>
                    <a:pt x="3868906" y="218586"/>
                    <a:pt x="3897533" y="220087"/>
                  </a:cubicBezTo>
                  <a:cubicBezTo>
                    <a:pt x="3973874" y="224087"/>
                    <a:pt x="4042293" y="217563"/>
                    <a:pt x="4109430" y="200477"/>
                  </a:cubicBezTo>
                  <a:cubicBezTo>
                    <a:pt x="4135544" y="193834"/>
                    <a:pt x="4175268" y="201258"/>
                    <a:pt x="4208772" y="200914"/>
                  </a:cubicBezTo>
                  <a:cubicBezTo>
                    <a:pt x="4244136" y="200288"/>
                    <a:pt x="4280583" y="199908"/>
                    <a:pt x="4314641" y="196159"/>
                  </a:cubicBezTo>
                  <a:cubicBezTo>
                    <a:pt x="4402743" y="186278"/>
                    <a:pt x="4489848" y="174436"/>
                    <a:pt x="4577622" y="163774"/>
                  </a:cubicBezTo>
                  <a:cubicBezTo>
                    <a:pt x="4649843" y="154967"/>
                    <a:pt x="4719794" y="168553"/>
                    <a:pt x="4790345" y="177592"/>
                  </a:cubicBezTo>
                  <a:cubicBezTo>
                    <a:pt x="4834576" y="183345"/>
                    <a:pt x="4875614" y="193701"/>
                    <a:pt x="4926164" y="184139"/>
                  </a:cubicBezTo>
                  <a:cubicBezTo>
                    <a:pt x="4974485" y="175032"/>
                    <a:pt x="5034899" y="180870"/>
                    <a:pt x="5088812" y="177401"/>
                  </a:cubicBezTo>
                  <a:cubicBezTo>
                    <a:pt x="5134238" y="174439"/>
                    <a:pt x="5178353" y="168165"/>
                    <a:pt x="5222466" y="162082"/>
                  </a:cubicBezTo>
                  <a:cubicBezTo>
                    <a:pt x="5282519" y="153783"/>
                    <a:pt x="5341864" y="144876"/>
                    <a:pt x="5406528" y="153987"/>
                  </a:cubicBezTo>
                  <a:cubicBezTo>
                    <a:pt x="5479960" y="164323"/>
                    <a:pt x="5531876" y="142624"/>
                    <a:pt x="5590716" y="129490"/>
                  </a:cubicBezTo>
                  <a:cubicBezTo>
                    <a:pt x="5631296" y="120553"/>
                    <a:pt x="5675395" y="114659"/>
                    <a:pt x="5719429" y="110099"/>
                  </a:cubicBezTo>
                  <a:cubicBezTo>
                    <a:pt x="5778247" y="104215"/>
                    <a:pt x="5838715" y="102042"/>
                    <a:pt x="5897895" y="96368"/>
                  </a:cubicBezTo>
                  <a:cubicBezTo>
                    <a:pt x="5987399" y="87895"/>
                    <a:pt x="6077855" y="82333"/>
                    <a:pt x="6169957" y="94411"/>
                  </a:cubicBezTo>
                  <a:cubicBezTo>
                    <a:pt x="6212360" y="99875"/>
                    <a:pt x="6252010" y="101763"/>
                    <a:pt x="6294827" y="99236"/>
                  </a:cubicBezTo>
                  <a:cubicBezTo>
                    <a:pt x="6364965" y="95091"/>
                    <a:pt x="6436581" y="97891"/>
                    <a:pt x="6494261" y="71724"/>
                  </a:cubicBezTo>
                  <a:cubicBezTo>
                    <a:pt x="6514615" y="62488"/>
                    <a:pt x="6550354" y="61691"/>
                    <a:pt x="6579627" y="57883"/>
                  </a:cubicBezTo>
                  <a:cubicBezTo>
                    <a:pt x="6613354" y="53353"/>
                    <a:pt x="6637770" y="57878"/>
                    <a:pt x="6654800" y="77086"/>
                  </a:cubicBezTo>
                  <a:cubicBezTo>
                    <a:pt x="6662444" y="85688"/>
                    <a:pt x="6685147" y="94892"/>
                    <a:pt x="6703059" y="97166"/>
                  </a:cubicBezTo>
                  <a:cubicBezTo>
                    <a:pt x="6756799" y="103989"/>
                    <a:pt x="6806654" y="100687"/>
                    <a:pt x="6859445" y="90481"/>
                  </a:cubicBezTo>
                  <a:cubicBezTo>
                    <a:pt x="6908894" y="80861"/>
                    <a:pt x="6969747" y="85387"/>
                    <a:pt x="7025414" y="83536"/>
                  </a:cubicBezTo>
                  <a:cubicBezTo>
                    <a:pt x="7064862" y="82168"/>
                    <a:pt x="7104501" y="77186"/>
                    <a:pt x="7144137" y="79264"/>
                  </a:cubicBezTo>
                  <a:cubicBezTo>
                    <a:pt x="7193316" y="81841"/>
                    <a:pt x="7241809" y="90488"/>
                    <a:pt x="7291235" y="95367"/>
                  </a:cubicBezTo>
                  <a:cubicBezTo>
                    <a:pt x="7329668" y="99288"/>
                    <a:pt x="7368978" y="100585"/>
                    <a:pt x="7407395" y="104888"/>
                  </a:cubicBezTo>
                  <a:cubicBezTo>
                    <a:pt x="7438868" y="108256"/>
                    <a:pt x="7469832" y="114265"/>
                    <a:pt x="7500837" y="119515"/>
                  </a:cubicBezTo>
                  <a:cubicBezTo>
                    <a:pt x="7512146" y="121444"/>
                    <a:pt x="7523255" y="127178"/>
                    <a:pt x="7533567" y="126955"/>
                  </a:cubicBezTo>
                  <a:cubicBezTo>
                    <a:pt x="7636025" y="124121"/>
                    <a:pt x="7707510" y="164497"/>
                    <a:pt x="7792910" y="185188"/>
                  </a:cubicBezTo>
                  <a:cubicBezTo>
                    <a:pt x="7882663" y="207063"/>
                    <a:pt x="7969001" y="237914"/>
                    <a:pt x="8070699" y="235423"/>
                  </a:cubicBezTo>
                  <a:cubicBezTo>
                    <a:pt x="8132239" y="233879"/>
                    <a:pt x="8191903" y="225939"/>
                    <a:pt x="8253177" y="222473"/>
                  </a:cubicBezTo>
                  <a:cubicBezTo>
                    <a:pt x="8274949" y="221324"/>
                    <a:pt x="8299150" y="222976"/>
                    <a:pt x="8320683" y="226393"/>
                  </a:cubicBezTo>
                  <a:cubicBezTo>
                    <a:pt x="8424731" y="242340"/>
                    <a:pt x="8527777" y="249266"/>
                    <a:pt x="8631438" y="237528"/>
                  </a:cubicBezTo>
                  <a:cubicBezTo>
                    <a:pt x="8649201" y="235596"/>
                    <a:pt x="8668058" y="233915"/>
                    <a:pt x="8686410" y="234877"/>
                  </a:cubicBezTo>
                  <a:cubicBezTo>
                    <a:pt x="8786966" y="240146"/>
                    <a:pt x="8885480" y="249315"/>
                    <a:pt x="8980658" y="273001"/>
                  </a:cubicBezTo>
                  <a:cubicBezTo>
                    <a:pt x="9012626" y="280972"/>
                    <a:pt x="9052108" y="279035"/>
                    <a:pt x="9087625" y="282423"/>
                  </a:cubicBezTo>
                  <a:cubicBezTo>
                    <a:pt x="9120583" y="285484"/>
                    <a:pt x="9154319" y="287825"/>
                    <a:pt x="9186017" y="293875"/>
                  </a:cubicBezTo>
                  <a:cubicBezTo>
                    <a:pt x="9232288" y="302785"/>
                    <a:pt x="9275554" y="305815"/>
                    <a:pt x="9323931" y="302628"/>
                  </a:cubicBezTo>
                  <a:cubicBezTo>
                    <a:pt x="9370084" y="299705"/>
                    <a:pt x="9419491" y="304964"/>
                    <a:pt x="9467213" y="307275"/>
                  </a:cubicBezTo>
                  <a:cubicBezTo>
                    <a:pt x="9520438" y="309874"/>
                    <a:pt x="9573661" y="312473"/>
                    <a:pt x="9626826" y="316213"/>
                  </a:cubicBezTo>
                  <a:cubicBezTo>
                    <a:pt x="9648094" y="317708"/>
                    <a:pt x="9671915" y="326588"/>
                    <a:pt x="9689696" y="324467"/>
                  </a:cubicBezTo>
                  <a:cubicBezTo>
                    <a:pt x="9747117" y="317175"/>
                    <a:pt x="9803355" y="332523"/>
                    <a:pt x="9860526" y="329986"/>
                  </a:cubicBezTo>
                  <a:cubicBezTo>
                    <a:pt x="9888572" y="328594"/>
                    <a:pt x="9919723" y="338048"/>
                    <a:pt x="9949775" y="340386"/>
                  </a:cubicBezTo>
                  <a:cubicBezTo>
                    <a:pt x="9998886" y="344296"/>
                    <a:pt x="10048092" y="346302"/>
                    <a:pt x="10097252" y="349262"/>
                  </a:cubicBezTo>
                  <a:cubicBezTo>
                    <a:pt x="10113390" y="350297"/>
                    <a:pt x="10129133" y="351886"/>
                    <a:pt x="10145261" y="353113"/>
                  </a:cubicBezTo>
                  <a:cubicBezTo>
                    <a:pt x="10159555" y="354243"/>
                    <a:pt x="10174512" y="356743"/>
                    <a:pt x="10188159" y="356124"/>
                  </a:cubicBezTo>
                  <a:cubicBezTo>
                    <a:pt x="10237589" y="353944"/>
                    <a:pt x="10286441" y="348682"/>
                    <a:pt x="10336144" y="348235"/>
                  </a:cubicBezTo>
                  <a:cubicBezTo>
                    <a:pt x="10379222" y="347822"/>
                    <a:pt x="10423443" y="353764"/>
                    <a:pt x="10466847" y="354131"/>
                  </a:cubicBezTo>
                  <a:cubicBezTo>
                    <a:pt x="10543353" y="354898"/>
                    <a:pt x="10619988" y="353190"/>
                    <a:pt x="10696514" y="353575"/>
                  </a:cubicBezTo>
                  <a:cubicBezTo>
                    <a:pt x="10713071" y="353680"/>
                    <a:pt x="10730069" y="359342"/>
                    <a:pt x="10746932" y="360606"/>
                  </a:cubicBezTo>
                  <a:cubicBezTo>
                    <a:pt x="10799731" y="364326"/>
                    <a:pt x="10852569" y="367289"/>
                    <a:pt x="10905388" y="370627"/>
                  </a:cubicBezTo>
                  <a:cubicBezTo>
                    <a:pt x="10935470" y="372396"/>
                    <a:pt x="10965963" y="373421"/>
                    <a:pt x="10995602" y="376691"/>
                  </a:cubicBezTo>
                  <a:cubicBezTo>
                    <a:pt x="11034750" y="381032"/>
                    <a:pt x="11070168" y="386324"/>
                    <a:pt x="11107647" y="373405"/>
                  </a:cubicBezTo>
                  <a:cubicBezTo>
                    <a:pt x="11165372" y="353347"/>
                    <a:pt x="11236837" y="366060"/>
                    <a:pt x="11302440" y="364156"/>
                  </a:cubicBezTo>
                  <a:cubicBezTo>
                    <a:pt x="11319394" y="363708"/>
                    <a:pt x="11336655" y="364422"/>
                    <a:pt x="11353613" y="363785"/>
                  </a:cubicBezTo>
                  <a:cubicBezTo>
                    <a:pt x="11384961" y="362566"/>
                    <a:pt x="11415955" y="360947"/>
                    <a:pt x="11447323" y="359346"/>
                  </a:cubicBezTo>
                  <a:cubicBezTo>
                    <a:pt x="11452855" y="359066"/>
                    <a:pt x="11459104" y="359200"/>
                    <a:pt x="11464292" y="358519"/>
                  </a:cubicBezTo>
                  <a:cubicBezTo>
                    <a:pt x="11512058" y="353010"/>
                    <a:pt x="11559143" y="346321"/>
                    <a:pt x="11607560" y="342370"/>
                  </a:cubicBezTo>
                  <a:cubicBezTo>
                    <a:pt x="11631218" y="340368"/>
                    <a:pt x="11657295" y="341352"/>
                    <a:pt x="11681426" y="344335"/>
                  </a:cubicBezTo>
                  <a:cubicBezTo>
                    <a:pt x="11751997" y="352993"/>
                    <a:pt x="11821986" y="358760"/>
                    <a:pt x="11893565" y="355261"/>
                  </a:cubicBezTo>
                  <a:cubicBezTo>
                    <a:pt x="11921973" y="353889"/>
                    <a:pt x="11953288" y="360300"/>
                    <a:pt x="11983290" y="363588"/>
                  </a:cubicBezTo>
                  <a:lnTo>
                    <a:pt x="12192000" y="388018"/>
                  </a:lnTo>
                  <a:lnTo>
                    <a:pt x="12192000" y="577115"/>
                  </a:lnTo>
                  <a:lnTo>
                    <a:pt x="12157329" y="588862"/>
                  </a:lnTo>
                  <a:cubicBezTo>
                    <a:pt x="12118393" y="608572"/>
                    <a:pt x="12109715" y="605637"/>
                    <a:pt x="12066948" y="586034"/>
                  </a:cubicBezTo>
                  <a:cubicBezTo>
                    <a:pt x="12016991" y="563193"/>
                    <a:pt x="11965119" y="541779"/>
                    <a:pt x="11911344" y="521599"/>
                  </a:cubicBezTo>
                  <a:cubicBezTo>
                    <a:pt x="11894383" y="515178"/>
                    <a:pt x="11869417" y="514060"/>
                    <a:pt x="11847823" y="511785"/>
                  </a:cubicBezTo>
                  <a:cubicBezTo>
                    <a:pt x="11811233" y="507768"/>
                    <a:pt x="11773630" y="501982"/>
                    <a:pt x="11737547" y="502380"/>
                  </a:cubicBezTo>
                  <a:cubicBezTo>
                    <a:pt x="11702930" y="502855"/>
                    <a:pt x="11668388" y="508866"/>
                    <a:pt x="11636052" y="514993"/>
                  </a:cubicBezTo>
                  <a:cubicBezTo>
                    <a:pt x="11545722" y="532199"/>
                    <a:pt x="11462455" y="555118"/>
                    <a:pt x="11394706" y="590867"/>
                  </a:cubicBezTo>
                  <a:cubicBezTo>
                    <a:pt x="11385999" y="595562"/>
                    <a:pt x="11369016" y="596581"/>
                    <a:pt x="11354978" y="597561"/>
                  </a:cubicBezTo>
                  <a:cubicBezTo>
                    <a:pt x="11332076" y="599224"/>
                    <a:pt x="11308448" y="600655"/>
                    <a:pt x="11285306" y="599825"/>
                  </a:cubicBezTo>
                  <a:cubicBezTo>
                    <a:pt x="11172906" y="595841"/>
                    <a:pt x="11083430" y="617861"/>
                    <a:pt x="11008528" y="656670"/>
                  </a:cubicBezTo>
                  <a:cubicBezTo>
                    <a:pt x="10986971" y="667750"/>
                    <a:pt x="10970753" y="668236"/>
                    <a:pt x="10948735" y="652964"/>
                  </a:cubicBezTo>
                  <a:cubicBezTo>
                    <a:pt x="10923173" y="635218"/>
                    <a:pt x="10885031" y="639705"/>
                    <a:pt x="10850698" y="641721"/>
                  </a:cubicBezTo>
                  <a:cubicBezTo>
                    <a:pt x="10815269" y="643680"/>
                    <a:pt x="10779458" y="645811"/>
                    <a:pt x="10744026" y="647769"/>
                  </a:cubicBezTo>
                  <a:cubicBezTo>
                    <a:pt x="10717832" y="649066"/>
                    <a:pt x="10692021" y="650003"/>
                    <a:pt x="10666160" y="651891"/>
                  </a:cubicBezTo>
                  <a:cubicBezTo>
                    <a:pt x="10585627" y="657783"/>
                    <a:pt x="10513854" y="650969"/>
                    <a:pt x="10450521" y="616552"/>
                  </a:cubicBezTo>
                  <a:cubicBezTo>
                    <a:pt x="10402221" y="590175"/>
                    <a:pt x="10339099" y="579806"/>
                    <a:pt x="10271192" y="583498"/>
                  </a:cubicBezTo>
                  <a:cubicBezTo>
                    <a:pt x="10262701" y="584006"/>
                    <a:pt x="10251859" y="587254"/>
                    <a:pt x="10246067" y="585423"/>
                  </a:cubicBezTo>
                  <a:cubicBezTo>
                    <a:pt x="10158786" y="558528"/>
                    <a:pt x="10086634" y="594049"/>
                    <a:pt x="10005027" y="592252"/>
                  </a:cubicBezTo>
                  <a:cubicBezTo>
                    <a:pt x="9969004" y="591507"/>
                    <a:pt x="9931565" y="603664"/>
                    <a:pt x="9898681" y="613195"/>
                  </a:cubicBezTo>
                  <a:cubicBezTo>
                    <a:pt x="9853463" y="626281"/>
                    <a:pt x="9813049" y="639042"/>
                    <a:pt x="9753225" y="629038"/>
                  </a:cubicBezTo>
                  <a:cubicBezTo>
                    <a:pt x="9693404" y="618845"/>
                    <a:pt x="9637675" y="628898"/>
                    <a:pt x="9591376" y="648601"/>
                  </a:cubicBezTo>
                  <a:cubicBezTo>
                    <a:pt x="9556001" y="663537"/>
                    <a:pt x="9518120" y="663077"/>
                    <a:pt x="9472860" y="655936"/>
                  </a:cubicBezTo>
                  <a:cubicBezTo>
                    <a:pt x="9416283" y="647056"/>
                    <a:pt x="9357217" y="643578"/>
                    <a:pt x="9299788" y="636945"/>
                  </a:cubicBezTo>
                  <a:cubicBezTo>
                    <a:pt x="9287347" y="635531"/>
                    <a:pt x="9271710" y="632039"/>
                    <a:pt x="9264605" y="627087"/>
                  </a:cubicBezTo>
                  <a:cubicBezTo>
                    <a:pt x="9177661" y="565680"/>
                    <a:pt x="9051076" y="558473"/>
                    <a:pt x="8926435" y="549269"/>
                  </a:cubicBezTo>
                  <a:cubicBezTo>
                    <a:pt x="8850925" y="543595"/>
                    <a:pt x="8774954" y="539613"/>
                    <a:pt x="8698934" y="536583"/>
                  </a:cubicBezTo>
                  <a:cubicBezTo>
                    <a:pt x="8673232" y="535428"/>
                    <a:pt x="8645916" y="537050"/>
                    <a:pt x="8622862" y="541563"/>
                  </a:cubicBezTo>
                  <a:cubicBezTo>
                    <a:pt x="8574890" y="551069"/>
                    <a:pt x="8530403" y="564380"/>
                    <a:pt x="8482784" y="574094"/>
                  </a:cubicBezTo>
                  <a:cubicBezTo>
                    <a:pt x="8464923" y="577929"/>
                    <a:pt x="8442157" y="576927"/>
                    <a:pt x="8421565" y="576610"/>
                  </a:cubicBezTo>
                  <a:cubicBezTo>
                    <a:pt x="8385152" y="576229"/>
                    <a:pt x="8345023" y="569546"/>
                    <a:pt x="8313469" y="574762"/>
                  </a:cubicBezTo>
                  <a:cubicBezTo>
                    <a:pt x="8231431" y="588203"/>
                    <a:pt x="8155671" y="580227"/>
                    <a:pt x="8079520" y="558685"/>
                  </a:cubicBezTo>
                  <a:cubicBezTo>
                    <a:pt x="7972906" y="528487"/>
                    <a:pt x="7870782" y="525043"/>
                    <a:pt x="7773327" y="558854"/>
                  </a:cubicBezTo>
                  <a:cubicBezTo>
                    <a:pt x="7729470" y="574107"/>
                    <a:pt x="7688069" y="563543"/>
                    <a:pt x="7652477" y="547561"/>
                  </a:cubicBezTo>
                  <a:cubicBezTo>
                    <a:pt x="7611494" y="529005"/>
                    <a:pt x="7570974" y="522685"/>
                    <a:pt x="7522274" y="532150"/>
                  </a:cubicBezTo>
                  <a:cubicBezTo>
                    <a:pt x="7511488" y="534257"/>
                    <a:pt x="7496511" y="532136"/>
                    <a:pt x="7484080" y="530532"/>
                  </a:cubicBezTo>
                  <a:cubicBezTo>
                    <a:pt x="7413133" y="522044"/>
                    <a:pt x="7341987" y="510303"/>
                    <a:pt x="7282277" y="540177"/>
                  </a:cubicBezTo>
                  <a:cubicBezTo>
                    <a:pt x="7270558" y="546051"/>
                    <a:pt x="7251336" y="547713"/>
                    <a:pt x="7235690" y="551282"/>
                  </a:cubicBezTo>
                  <a:cubicBezTo>
                    <a:pt x="7170161" y="565782"/>
                    <a:pt x="7172820" y="564203"/>
                    <a:pt x="7116339" y="539494"/>
                  </a:cubicBezTo>
                  <a:cubicBezTo>
                    <a:pt x="7086841" y="526502"/>
                    <a:pt x="7045980" y="512724"/>
                    <a:pt x="7011067" y="511848"/>
                  </a:cubicBezTo>
                  <a:cubicBezTo>
                    <a:pt x="6800473" y="506533"/>
                    <a:pt x="6601893" y="468653"/>
                    <a:pt x="6403234" y="432296"/>
                  </a:cubicBezTo>
                  <a:cubicBezTo>
                    <a:pt x="6280760" y="409851"/>
                    <a:pt x="6160432" y="402592"/>
                    <a:pt x="6036273" y="412301"/>
                  </a:cubicBezTo>
                  <a:cubicBezTo>
                    <a:pt x="5946471" y="419425"/>
                    <a:pt x="5863077" y="395593"/>
                    <a:pt x="5780467" y="377910"/>
                  </a:cubicBezTo>
                  <a:cubicBezTo>
                    <a:pt x="5763357" y="374343"/>
                    <a:pt x="5747757" y="363033"/>
                    <a:pt x="5739051" y="353609"/>
                  </a:cubicBezTo>
                  <a:cubicBezTo>
                    <a:pt x="5707675" y="320294"/>
                    <a:pt x="5653252" y="312483"/>
                    <a:pt x="5583566" y="321995"/>
                  </a:cubicBezTo>
                  <a:cubicBezTo>
                    <a:pt x="5528347" y="329404"/>
                    <a:pt x="5477716" y="340486"/>
                    <a:pt x="5432030" y="362512"/>
                  </a:cubicBezTo>
                  <a:cubicBezTo>
                    <a:pt x="5378421" y="388318"/>
                    <a:pt x="5322767" y="418026"/>
                    <a:pt x="5241398" y="425781"/>
                  </a:cubicBezTo>
                  <a:cubicBezTo>
                    <a:pt x="5206262" y="429089"/>
                    <a:pt x="5176131" y="428273"/>
                    <a:pt x="5139710" y="421022"/>
                  </a:cubicBezTo>
                  <a:cubicBezTo>
                    <a:pt x="5069048" y="407018"/>
                    <a:pt x="4997864" y="396037"/>
                    <a:pt x="4929402" y="424310"/>
                  </a:cubicBezTo>
                  <a:cubicBezTo>
                    <a:pt x="4891785" y="439890"/>
                    <a:pt x="4841650" y="448519"/>
                    <a:pt x="4782793" y="441046"/>
                  </a:cubicBezTo>
                  <a:cubicBezTo>
                    <a:pt x="4709316" y="431663"/>
                    <a:pt x="4641426" y="442031"/>
                    <a:pt x="4577594" y="459290"/>
                  </a:cubicBezTo>
                  <a:cubicBezTo>
                    <a:pt x="4554816" y="465538"/>
                    <a:pt x="4527069" y="468279"/>
                    <a:pt x="4500826" y="470529"/>
                  </a:cubicBezTo>
                  <a:cubicBezTo>
                    <a:pt x="4440199" y="475746"/>
                    <a:pt x="4379252" y="479993"/>
                    <a:pt x="4317973" y="483649"/>
                  </a:cubicBezTo>
                  <a:cubicBezTo>
                    <a:pt x="4267762" y="486741"/>
                    <a:pt x="4217264" y="488292"/>
                    <a:pt x="4166722" y="490602"/>
                  </a:cubicBezTo>
                  <a:cubicBezTo>
                    <a:pt x="4111394" y="493045"/>
                    <a:pt x="4067073" y="503124"/>
                    <a:pt x="4042814" y="530660"/>
                  </a:cubicBezTo>
                  <a:cubicBezTo>
                    <a:pt x="4034996" y="539407"/>
                    <a:pt x="4017001" y="545715"/>
                    <a:pt x="4002653" y="552594"/>
                  </a:cubicBezTo>
                  <a:cubicBezTo>
                    <a:pt x="3992459" y="557592"/>
                    <a:pt x="3979023" y="561086"/>
                    <a:pt x="3969549" y="566312"/>
                  </a:cubicBezTo>
                  <a:cubicBezTo>
                    <a:pt x="3919896" y="593854"/>
                    <a:pt x="3870968" y="621622"/>
                    <a:pt x="3821685" y="649183"/>
                  </a:cubicBezTo>
                  <a:cubicBezTo>
                    <a:pt x="3816761" y="651788"/>
                    <a:pt x="3811445" y="654943"/>
                    <a:pt x="3805138" y="655947"/>
                  </a:cubicBezTo>
                  <a:cubicBezTo>
                    <a:pt x="3739817" y="666451"/>
                    <a:pt x="3673801" y="676154"/>
                    <a:pt x="3609177" y="687459"/>
                  </a:cubicBezTo>
                  <a:cubicBezTo>
                    <a:pt x="3584288" y="691878"/>
                    <a:pt x="3558597" y="697589"/>
                    <a:pt x="3539727" y="706521"/>
                  </a:cubicBezTo>
                  <a:cubicBezTo>
                    <a:pt x="3496714" y="726780"/>
                    <a:pt x="3457268" y="749132"/>
                    <a:pt x="3396572" y="755681"/>
                  </a:cubicBezTo>
                  <a:cubicBezTo>
                    <a:pt x="3378807" y="757611"/>
                    <a:pt x="3357809" y="758036"/>
                    <a:pt x="3341054" y="754679"/>
                  </a:cubicBezTo>
                  <a:cubicBezTo>
                    <a:pt x="3272962" y="740809"/>
                    <a:pt x="3206471" y="724541"/>
                    <a:pt x="3138775" y="710120"/>
                  </a:cubicBezTo>
                  <a:cubicBezTo>
                    <a:pt x="3095820" y="701191"/>
                    <a:pt x="3056969" y="691141"/>
                    <a:pt x="3037283" y="666453"/>
                  </a:cubicBezTo>
                  <a:cubicBezTo>
                    <a:pt x="3031764" y="659487"/>
                    <a:pt x="3015626" y="651391"/>
                    <a:pt x="3002117" y="649347"/>
                  </a:cubicBezTo>
                  <a:cubicBezTo>
                    <a:pt x="2915220" y="636209"/>
                    <a:pt x="2829194" y="627503"/>
                    <a:pt x="2747294" y="652400"/>
                  </a:cubicBezTo>
                  <a:cubicBezTo>
                    <a:pt x="2730084" y="657794"/>
                    <a:pt x="2698519" y="656140"/>
                    <a:pt x="2676273" y="652304"/>
                  </a:cubicBezTo>
                  <a:cubicBezTo>
                    <a:pt x="2590546" y="637890"/>
                    <a:pt x="2508883" y="630176"/>
                    <a:pt x="2432360" y="657836"/>
                  </a:cubicBezTo>
                  <a:cubicBezTo>
                    <a:pt x="2423352" y="661179"/>
                    <a:pt x="2395274" y="656272"/>
                    <a:pt x="2382311" y="650824"/>
                  </a:cubicBezTo>
                  <a:cubicBezTo>
                    <a:pt x="2257393" y="597728"/>
                    <a:pt x="2187724" y="592930"/>
                    <a:pt x="2055134" y="630053"/>
                  </a:cubicBezTo>
                  <a:cubicBezTo>
                    <a:pt x="2046542" y="632464"/>
                    <a:pt x="2035364" y="635121"/>
                    <a:pt x="2031829" y="639324"/>
                  </a:cubicBezTo>
                  <a:cubicBezTo>
                    <a:pt x="2007977" y="666120"/>
                    <a:pt x="1960229" y="664380"/>
                    <a:pt x="1912764" y="664183"/>
                  </a:cubicBezTo>
                  <a:cubicBezTo>
                    <a:pt x="1860521" y="663924"/>
                    <a:pt x="1808236" y="664426"/>
                    <a:pt x="1755637" y="663960"/>
                  </a:cubicBezTo>
                  <a:cubicBezTo>
                    <a:pt x="1746439" y="663859"/>
                    <a:pt x="1736243" y="661799"/>
                    <a:pt x="1727159" y="659605"/>
                  </a:cubicBezTo>
                  <a:cubicBezTo>
                    <a:pt x="1692256" y="651480"/>
                    <a:pt x="1658604" y="640559"/>
                    <a:pt x="1622470" y="634850"/>
                  </a:cubicBezTo>
                  <a:cubicBezTo>
                    <a:pt x="1544362" y="622552"/>
                    <a:pt x="1469248" y="602210"/>
                    <a:pt x="1385955" y="604522"/>
                  </a:cubicBezTo>
                  <a:cubicBezTo>
                    <a:pt x="1371585" y="604913"/>
                    <a:pt x="1355357" y="598530"/>
                    <a:pt x="1340055" y="595629"/>
                  </a:cubicBezTo>
                  <a:cubicBezTo>
                    <a:pt x="1312351" y="590552"/>
                    <a:pt x="1285460" y="583993"/>
                    <a:pt x="1257271" y="581180"/>
                  </a:cubicBezTo>
                  <a:cubicBezTo>
                    <a:pt x="1182583" y="573830"/>
                    <a:pt x="1107142" y="566824"/>
                    <a:pt x="1031914" y="562692"/>
                  </a:cubicBezTo>
                  <a:cubicBezTo>
                    <a:pt x="995593" y="560597"/>
                    <a:pt x="958880" y="565923"/>
                    <a:pt x="922031" y="566853"/>
                  </a:cubicBezTo>
                  <a:cubicBezTo>
                    <a:pt x="905446" y="567320"/>
                    <a:pt x="878533" y="568199"/>
                    <a:pt x="873250" y="563724"/>
                  </a:cubicBezTo>
                  <a:cubicBezTo>
                    <a:pt x="832343" y="529722"/>
                    <a:pt x="772202" y="532674"/>
                    <a:pt x="711627" y="529880"/>
                  </a:cubicBezTo>
                  <a:cubicBezTo>
                    <a:pt x="577999" y="523641"/>
                    <a:pt x="447408" y="543696"/>
                    <a:pt x="311112" y="525106"/>
                  </a:cubicBezTo>
                  <a:cubicBezTo>
                    <a:pt x="271645" y="519795"/>
                    <a:pt x="226936" y="530235"/>
                    <a:pt x="184145" y="532188"/>
                  </a:cubicBezTo>
                  <a:cubicBezTo>
                    <a:pt x="162015" y="533128"/>
                    <a:pt x="137665" y="534333"/>
                    <a:pt x="116886" y="530572"/>
                  </a:cubicBezTo>
                  <a:cubicBezTo>
                    <a:pt x="84810" y="524693"/>
                    <a:pt x="54011" y="515448"/>
                    <a:pt x="23941" y="506433"/>
                  </a:cubicBezTo>
                  <a:lnTo>
                    <a:pt x="0" y="502149"/>
                  </a:lnTo>
                  <a:close/>
                </a:path>
              </a:pathLst>
            </a:custGeom>
            <a:solidFill>
              <a:srgbClr val="FFFFFF"/>
            </a:solidFill>
            <a:ln w="12700" cap="flat" cmpd="sng" algn="ctr">
              <a:noFill/>
              <a:prstDash val="solid"/>
              <a:miter lim="800000"/>
            </a:ln>
            <a:effectLst>
              <a:outerShdw blurRad="381000" dist="152400" dir="5400000" algn="t"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Shape 22">
              <a:extLst>
                <a:ext uri="{FF2B5EF4-FFF2-40B4-BE49-F238E27FC236}">
                  <a16:creationId xmlns:a16="http://schemas.microsoft.com/office/drawing/2014/main" id="{9A1F0E66-9B5E-4980-8AEC-B4D144B487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959818"/>
              <a:ext cx="12192000" cy="757168"/>
            </a:xfrm>
            <a:custGeom>
              <a:avLst/>
              <a:gdLst>
                <a:gd name="connsiteX0" fmla="*/ 0 w 12192000"/>
                <a:gd name="connsiteY0" fmla="*/ 0 h 757168"/>
                <a:gd name="connsiteX1" fmla="*/ 41653 w 12192000"/>
                <a:gd name="connsiteY1" fmla="*/ 6945 h 757168"/>
                <a:gd name="connsiteX2" fmla="*/ 81317 w 12192000"/>
                <a:gd name="connsiteY2" fmla="*/ 15509 h 757168"/>
                <a:gd name="connsiteX3" fmla="*/ 114150 w 12192000"/>
                <a:gd name="connsiteY3" fmla="*/ 28105 h 757168"/>
                <a:gd name="connsiteX4" fmla="*/ 214865 w 12192000"/>
                <a:gd name="connsiteY4" fmla="*/ 58374 h 757168"/>
                <a:gd name="connsiteX5" fmla="*/ 299237 w 12192000"/>
                <a:gd name="connsiteY5" fmla="*/ 63560 h 757168"/>
                <a:gd name="connsiteX6" fmla="*/ 415570 w 12192000"/>
                <a:gd name="connsiteY6" fmla="*/ 83774 h 757168"/>
                <a:gd name="connsiteX7" fmla="*/ 633210 w 12192000"/>
                <a:gd name="connsiteY7" fmla="*/ 109108 h 757168"/>
                <a:gd name="connsiteX8" fmla="*/ 677567 w 12192000"/>
                <a:gd name="connsiteY8" fmla="*/ 119446 h 757168"/>
                <a:gd name="connsiteX9" fmla="*/ 946429 w 12192000"/>
                <a:gd name="connsiteY9" fmla="*/ 171502 h 757168"/>
                <a:gd name="connsiteX10" fmla="*/ 1163367 w 12192000"/>
                <a:gd name="connsiteY10" fmla="*/ 182106 h 757168"/>
                <a:gd name="connsiteX11" fmla="*/ 1180337 w 12192000"/>
                <a:gd name="connsiteY11" fmla="*/ 181279 h 757168"/>
                <a:gd name="connsiteX12" fmla="*/ 1263939 w 12192000"/>
                <a:gd name="connsiteY12" fmla="*/ 173070 h 757168"/>
                <a:gd name="connsiteX13" fmla="*/ 1392213 w 12192000"/>
                <a:gd name="connsiteY13" fmla="*/ 183225 h 757168"/>
                <a:gd name="connsiteX14" fmla="*/ 1479752 w 12192000"/>
                <a:gd name="connsiteY14" fmla="*/ 205174 h 757168"/>
                <a:gd name="connsiteX15" fmla="*/ 1589813 w 12192000"/>
                <a:gd name="connsiteY15" fmla="*/ 211706 h 757168"/>
                <a:gd name="connsiteX16" fmla="*/ 1716264 w 12192000"/>
                <a:gd name="connsiteY16" fmla="*/ 207459 h 757168"/>
                <a:gd name="connsiteX17" fmla="*/ 1772900 w 12192000"/>
                <a:gd name="connsiteY17" fmla="*/ 208137 h 757168"/>
                <a:gd name="connsiteX18" fmla="*/ 1929319 w 12192000"/>
                <a:gd name="connsiteY18" fmla="*/ 193822 h 757168"/>
                <a:gd name="connsiteX19" fmla="*/ 2021514 w 12192000"/>
                <a:gd name="connsiteY19" fmla="*/ 204186 h 757168"/>
                <a:gd name="connsiteX20" fmla="*/ 2111753 w 12192000"/>
                <a:gd name="connsiteY20" fmla="*/ 223797 h 757168"/>
                <a:gd name="connsiteX21" fmla="*/ 2169356 w 12192000"/>
                <a:gd name="connsiteY21" fmla="*/ 241125 h 757168"/>
                <a:gd name="connsiteX22" fmla="*/ 2286638 w 12192000"/>
                <a:gd name="connsiteY22" fmla="*/ 257382 h 757168"/>
                <a:gd name="connsiteX23" fmla="*/ 2308368 w 12192000"/>
                <a:gd name="connsiteY23" fmla="*/ 256995 h 757168"/>
                <a:gd name="connsiteX24" fmla="*/ 2660621 w 12192000"/>
                <a:gd name="connsiteY24" fmla="*/ 262863 h 757168"/>
                <a:gd name="connsiteX25" fmla="*/ 2801134 w 12192000"/>
                <a:gd name="connsiteY25" fmla="*/ 250006 h 757168"/>
                <a:gd name="connsiteX26" fmla="*/ 2830994 w 12192000"/>
                <a:gd name="connsiteY26" fmla="*/ 249091 h 757168"/>
                <a:gd name="connsiteX27" fmla="*/ 3129084 w 12192000"/>
                <a:gd name="connsiteY27" fmla="*/ 242009 h 757168"/>
                <a:gd name="connsiteX28" fmla="*/ 3162162 w 12192000"/>
                <a:gd name="connsiteY28" fmla="*/ 242789 h 757168"/>
                <a:gd name="connsiteX29" fmla="*/ 3254072 w 12192000"/>
                <a:gd name="connsiteY29" fmla="*/ 251612 h 757168"/>
                <a:gd name="connsiteX30" fmla="*/ 3473491 w 12192000"/>
                <a:gd name="connsiteY30" fmla="*/ 221903 h 757168"/>
                <a:gd name="connsiteX31" fmla="*/ 3691860 w 12192000"/>
                <a:gd name="connsiteY31" fmla="*/ 219228 h 757168"/>
                <a:gd name="connsiteX32" fmla="*/ 3811494 w 12192000"/>
                <a:gd name="connsiteY32" fmla="*/ 225691 h 757168"/>
                <a:gd name="connsiteX33" fmla="*/ 3897533 w 12192000"/>
                <a:gd name="connsiteY33" fmla="*/ 220087 h 757168"/>
                <a:gd name="connsiteX34" fmla="*/ 4109430 w 12192000"/>
                <a:gd name="connsiteY34" fmla="*/ 200477 h 757168"/>
                <a:gd name="connsiteX35" fmla="*/ 4208772 w 12192000"/>
                <a:gd name="connsiteY35" fmla="*/ 200914 h 757168"/>
                <a:gd name="connsiteX36" fmla="*/ 4314641 w 12192000"/>
                <a:gd name="connsiteY36" fmla="*/ 196159 h 757168"/>
                <a:gd name="connsiteX37" fmla="*/ 4577622 w 12192000"/>
                <a:gd name="connsiteY37" fmla="*/ 163774 h 757168"/>
                <a:gd name="connsiteX38" fmla="*/ 4790345 w 12192000"/>
                <a:gd name="connsiteY38" fmla="*/ 177592 h 757168"/>
                <a:gd name="connsiteX39" fmla="*/ 4926164 w 12192000"/>
                <a:gd name="connsiteY39" fmla="*/ 184139 h 757168"/>
                <a:gd name="connsiteX40" fmla="*/ 5088812 w 12192000"/>
                <a:gd name="connsiteY40" fmla="*/ 177401 h 757168"/>
                <a:gd name="connsiteX41" fmla="*/ 5222466 w 12192000"/>
                <a:gd name="connsiteY41" fmla="*/ 162082 h 757168"/>
                <a:gd name="connsiteX42" fmla="*/ 5406528 w 12192000"/>
                <a:gd name="connsiteY42" fmla="*/ 153987 h 757168"/>
                <a:gd name="connsiteX43" fmla="*/ 5590716 w 12192000"/>
                <a:gd name="connsiteY43" fmla="*/ 129490 h 757168"/>
                <a:gd name="connsiteX44" fmla="*/ 5719429 w 12192000"/>
                <a:gd name="connsiteY44" fmla="*/ 110099 h 757168"/>
                <a:gd name="connsiteX45" fmla="*/ 5897895 w 12192000"/>
                <a:gd name="connsiteY45" fmla="*/ 96368 h 757168"/>
                <a:gd name="connsiteX46" fmla="*/ 6169957 w 12192000"/>
                <a:gd name="connsiteY46" fmla="*/ 94411 h 757168"/>
                <a:gd name="connsiteX47" fmla="*/ 6294827 w 12192000"/>
                <a:gd name="connsiteY47" fmla="*/ 99236 h 757168"/>
                <a:gd name="connsiteX48" fmla="*/ 6494261 w 12192000"/>
                <a:gd name="connsiteY48" fmla="*/ 71724 h 757168"/>
                <a:gd name="connsiteX49" fmla="*/ 6579627 w 12192000"/>
                <a:gd name="connsiteY49" fmla="*/ 57883 h 757168"/>
                <a:gd name="connsiteX50" fmla="*/ 6654800 w 12192000"/>
                <a:gd name="connsiteY50" fmla="*/ 77086 h 757168"/>
                <a:gd name="connsiteX51" fmla="*/ 6703059 w 12192000"/>
                <a:gd name="connsiteY51" fmla="*/ 97166 h 757168"/>
                <a:gd name="connsiteX52" fmla="*/ 6859445 w 12192000"/>
                <a:gd name="connsiteY52" fmla="*/ 90481 h 757168"/>
                <a:gd name="connsiteX53" fmla="*/ 7025414 w 12192000"/>
                <a:gd name="connsiteY53" fmla="*/ 83536 h 757168"/>
                <a:gd name="connsiteX54" fmla="*/ 7144137 w 12192000"/>
                <a:gd name="connsiteY54" fmla="*/ 79264 h 757168"/>
                <a:gd name="connsiteX55" fmla="*/ 7291235 w 12192000"/>
                <a:gd name="connsiteY55" fmla="*/ 95367 h 757168"/>
                <a:gd name="connsiteX56" fmla="*/ 7407395 w 12192000"/>
                <a:gd name="connsiteY56" fmla="*/ 104888 h 757168"/>
                <a:gd name="connsiteX57" fmla="*/ 7500837 w 12192000"/>
                <a:gd name="connsiteY57" fmla="*/ 119515 h 757168"/>
                <a:gd name="connsiteX58" fmla="*/ 7533567 w 12192000"/>
                <a:gd name="connsiteY58" fmla="*/ 126955 h 757168"/>
                <a:gd name="connsiteX59" fmla="*/ 7792910 w 12192000"/>
                <a:gd name="connsiteY59" fmla="*/ 185188 h 757168"/>
                <a:gd name="connsiteX60" fmla="*/ 8070699 w 12192000"/>
                <a:gd name="connsiteY60" fmla="*/ 235423 h 757168"/>
                <a:gd name="connsiteX61" fmla="*/ 8253177 w 12192000"/>
                <a:gd name="connsiteY61" fmla="*/ 222473 h 757168"/>
                <a:gd name="connsiteX62" fmla="*/ 8320683 w 12192000"/>
                <a:gd name="connsiteY62" fmla="*/ 226393 h 757168"/>
                <a:gd name="connsiteX63" fmla="*/ 8631438 w 12192000"/>
                <a:gd name="connsiteY63" fmla="*/ 237528 h 757168"/>
                <a:gd name="connsiteX64" fmla="*/ 8686410 w 12192000"/>
                <a:gd name="connsiteY64" fmla="*/ 234877 h 757168"/>
                <a:gd name="connsiteX65" fmla="*/ 8980658 w 12192000"/>
                <a:gd name="connsiteY65" fmla="*/ 273001 h 757168"/>
                <a:gd name="connsiteX66" fmla="*/ 9087625 w 12192000"/>
                <a:gd name="connsiteY66" fmla="*/ 282423 h 757168"/>
                <a:gd name="connsiteX67" fmla="*/ 9186017 w 12192000"/>
                <a:gd name="connsiteY67" fmla="*/ 293875 h 757168"/>
                <a:gd name="connsiteX68" fmla="*/ 9323931 w 12192000"/>
                <a:gd name="connsiteY68" fmla="*/ 302628 h 757168"/>
                <a:gd name="connsiteX69" fmla="*/ 9467213 w 12192000"/>
                <a:gd name="connsiteY69" fmla="*/ 307275 h 757168"/>
                <a:gd name="connsiteX70" fmla="*/ 9626826 w 12192000"/>
                <a:gd name="connsiteY70" fmla="*/ 316213 h 757168"/>
                <a:gd name="connsiteX71" fmla="*/ 9689696 w 12192000"/>
                <a:gd name="connsiteY71" fmla="*/ 324467 h 757168"/>
                <a:gd name="connsiteX72" fmla="*/ 9860526 w 12192000"/>
                <a:gd name="connsiteY72" fmla="*/ 329986 h 757168"/>
                <a:gd name="connsiteX73" fmla="*/ 9949775 w 12192000"/>
                <a:gd name="connsiteY73" fmla="*/ 340386 h 757168"/>
                <a:gd name="connsiteX74" fmla="*/ 10097252 w 12192000"/>
                <a:gd name="connsiteY74" fmla="*/ 349262 h 757168"/>
                <a:gd name="connsiteX75" fmla="*/ 10145261 w 12192000"/>
                <a:gd name="connsiteY75" fmla="*/ 353113 h 757168"/>
                <a:gd name="connsiteX76" fmla="*/ 10188159 w 12192000"/>
                <a:gd name="connsiteY76" fmla="*/ 356124 h 757168"/>
                <a:gd name="connsiteX77" fmla="*/ 10336144 w 12192000"/>
                <a:gd name="connsiteY77" fmla="*/ 348235 h 757168"/>
                <a:gd name="connsiteX78" fmla="*/ 10466847 w 12192000"/>
                <a:gd name="connsiteY78" fmla="*/ 354131 h 757168"/>
                <a:gd name="connsiteX79" fmla="*/ 10696514 w 12192000"/>
                <a:gd name="connsiteY79" fmla="*/ 353575 h 757168"/>
                <a:gd name="connsiteX80" fmla="*/ 10746932 w 12192000"/>
                <a:gd name="connsiteY80" fmla="*/ 360606 h 757168"/>
                <a:gd name="connsiteX81" fmla="*/ 10905388 w 12192000"/>
                <a:gd name="connsiteY81" fmla="*/ 370627 h 757168"/>
                <a:gd name="connsiteX82" fmla="*/ 10995602 w 12192000"/>
                <a:gd name="connsiteY82" fmla="*/ 376691 h 757168"/>
                <a:gd name="connsiteX83" fmla="*/ 11107647 w 12192000"/>
                <a:gd name="connsiteY83" fmla="*/ 373405 h 757168"/>
                <a:gd name="connsiteX84" fmla="*/ 11302440 w 12192000"/>
                <a:gd name="connsiteY84" fmla="*/ 364156 h 757168"/>
                <a:gd name="connsiteX85" fmla="*/ 11353613 w 12192000"/>
                <a:gd name="connsiteY85" fmla="*/ 363785 h 757168"/>
                <a:gd name="connsiteX86" fmla="*/ 11447323 w 12192000"/>
                <a:gd name="connsiteY86" fmla="*/ 359346 h 757168"/>
                <a:gd name="connsiteX87" fmla="*/ 11464292 w 12192000"/>
                <a:gd name="connsiteY87" fmla="*/ 358519 h 757168"/>
                <a:gd name="connsiteX88" fmla="*/ 11607560 w 12192000"/>
                <a:gd name="connsiteY88" fmla="*/ 342370 h 757168"/>
                <a:gd name="connsiteX89" fmla="*/ 11681426 w 12192000"/>
                <a:gd name="connsiteY89" fmla="*/ 344335 h 757168"/>
                <a:gd name="connsiteX90" fmla="*/ 11893565 w 12192000"/>
                <a:gd name="connsiteY90" fmla="*/ 355261 h 757168"/>
                <a:gd name="connsiteX91" fmla="*/ 11983290 w 12192000"/>
                <a:gd name="connsiteY91" fmla="*/ 363588 h 757168"/>
                <a:gd name="connsiteX92" fmla="*/ 12192000 w 12192000"/>
                <a:gd name="connsiteY92" fmla="*/ 388018 h 757168"/>
                <a:gd name="connsiteX93" fmla="*/ 12192000 w 12192000"/>
                <a:gd name="connsiteY93" fmla="*/ 577115 h 757168"/>
                <a:gd name="connsiteX94" fmla="*/ 12157329 w 12192000"/>
                <a:gd name="connsiteY94" fmla="*/ 588862 h 757168"/>
                <a:gd name="connsiteX95" fmla="*/ 12066948 w 12192000"/>
                <a:gd name="connsiteY95" fmla="*/ 586034 h 757168"/>
                <a:gd name="connsiteX96" fmla="*/ 11911344 w 12192000"/>
                <a:gd name="connsiteY96" fmla="*/ 521599 h 757168"/>
                <a:gd name="connsiteX97" fmla="*/ 11847823 w 12192000"/>
                <a:gd name="connsiteY97" fmla="*/ 511785 h 757168"/>
                <a:gd name="connsiteX98" fmla="*/ 11737547 w 12192000"/>
                <a:gd name="connsiteY98" fmla="*/ 502380 h 757168"/>
                <a:gd name="connsiteX99" fmla="*/ 11636052 w 12192000"/>
                <a:gd name="connsiteY99" fmla="*/ 514993 h 757168"/>
                <a:gd name="connsiteX100" fmla="*/ 11394706 w 12192000"/>
                <a:gd name="connsiteY100" fmla="*/ 590867 h 757168"/>
                <a:gd name="connsiteX101" fmla="*/ 11354978 w 12192000"/>
                <a:gd name="connsiteY101" fmla="*/ 597561 h 757168"/>
                <a:gd name="connsiteX102" fmla="*/ 11285306 w 12192000"/>
                <a:gd name="connsiteY102" fmla="*/ 599825 h 757168"/>
                <a:gd name="connsiteX103" fmla="*/ 11008528 w 12192000"/>
                <a:gd name="connsiteY103" fmla="*/ 656670 h 757168"/>
                <a:gd name="connsiteX104" fmla="*/ 10948735 w 12192000"/>
                <a:gd name="connsiteY104" fmla="*/ 652964 h 757168"/>
                <a:gd name="connsiteX105" fmla="*/ 10850698 w 12192000"/>
                <a:gd name="connsiteY105" fmla="*/ 641721 h 757168"/>
                <a:gd name="connsiteX106" fmla="*/ 10744026 w 12192000"/>
                <a:gd name="connsiteY106" fmla="*/ 647769 h 757168"/>
                <a:gd name="connsiteX107" fmla="*/ 10666160 w 12192000"/>
                <a:gd name="connsiteY107" fmla="*/ 651891 h 757168"/>
                <a:gd name="connsiteX108" fmla="*/ 10450521 w 12192000"/>
                <a:gd name="connsiteY108" fmla="*/ 616552 h 757168"/>
                <a:gd name="connsiteX109" fmla="*/ 10271192 w 12192000"/>
                <a:gd name="connsiteY109" fmla="*/ 583498 h 757168"/>
                <a:gd name="connsiteX110" fmla="*/ 10246067 w 12192000"/>
                <a:gd name="connsiteY110" fmla="*/ 585423 h 757168"/>
                <a:gd name="connsiteX111" fmla="*/ 10005027 w 12192000"/>
                <a:gd name="connsiteY111" fmla="*/ 592252 h 757168"/>
                <a:gd name="connsiteX112" fmla="*/ 9898681 w 12192000"/>
                <a:gd name="connsiteY112" fmla="*/ 613195 h 757168"/>
                <a:gd name="connsiteX113" fmla="*/ 9753225 w 12192000"/>
                <a:gd name="connsiteY113" fmla="*/ 629038 h 757168"/>
                <a:gd name="connsiteX114" fmla="*/ 9591376 w 12192000"/>
                <a:gd name="connsiteY114" fmla="*/ 648601 h 757168"/>
                <a:gd name="connsiteX115" fmla="*/ 9472860 w 12192000"/>
                <a:gd name="connsiteY115" fmla="*/ 655936 h 757168"/>
                <a:gd name="connsiteX116" fmla="*/ 9299788 w 12192000"/>
                <a:gd name="connsiteY116" fmla="*/ 636945 h 757168"/>
                <a:gd name="connsiteX117" fmla="*/ 9264605 w 12192000"/>
                <a:gd name="connsiteY117" fmla="*/ 627087 h 757168"/>
                <a:gd name="connsiteX118" fmla="*/ 8926435 w 12192000"/>
                <a:gd name="connsiteY118" fmla="*/ 549269 h 757168"/>
                <a:gd name="connsiteX119" fmla="*/ 8698934 w 12192000"/>
                <a:gd name="connsiteY119" fmla="*/ 536583 h 757168"/>
                <a:gd name="connsiteX120" fmla="*/ 8622862 w 12192000"/>
                <a:gd name="connsiteY120" fmla="*/ 541563 h 757168"/>
                <a:gd name="connsiteX121" fmla="*/ 8482784 w 12192000"/>
                <a:gd name="connsiteY121" fmla="*/ 574094 h 757168"/>
                <a:gd name="connsiteX122" fmla="*/ 8421565 w 12192000"/>
                <a:gd name="connsiteY122" fmla="*/ 576610 h 757168"/>
                <a:gd name="connsiteX123" fmla="*/ 8313469 w 12192000"/>
                <a:gd name="connsiteY123" fmla="*/ 574762 h 757168"/>
                <a:gd name="connsiteX124" fmla="*/ 8079520 w 12192000"/>
                <a:gd name="connsiteY124" fmla="*/ 558685 h 757168"/>
                <a:gd name="connsiteX125" fmla="*/ 7773327 w 12192000"/>
                <a:gd name="connsiteY125" fmla="*/ 558854 h 757168"/>
                <a:gd name="connsiteX126" fmla="*/ 7652477 w 12192000"/>
                <a:gd name="connsiteY126" fmla="*/ 547561 h 757168"/>
                <a:gd name="connsiteX127" fmla="*/ 7522274 w 12192000"/>
                <a:gd name="connsiteY127" fmla="*/ 532150 h 757168"/>
                <a:gd name="connsiteX128" fmla="*/ 7484080 w 12192000"/>
                <a:gd name="connsiteY128" fmla="*/ 530532 h 757168"/>
                <a:gd name="connsiteX129" fmla="*/ 7282277 w 12192000"/>
                <a:gd name="connsiteY129" fmla="*/ 540177 h 757168"/>
                <a:gd name="connsiteX130" fmla="*/ 7235690 w 12192000"/>
                <a:gd name="connsiteY130" fmla="*/ 551282 h 757168"/>
                <a:gd name="connsiteX131" fmla="*/ 7116339 w 12192000"/>
                <a:gd name="connsiteY131" fmla="*/ 539494 h 757168"/>
                <a:gd name="connsiteX132" fmla="*/ 7011067 w 12192000"/>
                <a:gd name="connsiteY132" fmla="*/ 511848 h 757168"/>
                <a:gd name="connsiteX133" fmla="*/ 6403234 w 12192000"/>
                <a:gd name="connsiteY133" fmla="*/ 432296 h 757168"/>
                <a:gd name="connsiteX134" fmla="*/ 6036273 w 12192000"/>
                <a:gd name="connsiteY134" fmla="*/ 412301 h 757168"/>
                <a:gd name="connsiteX135" fmla="*/ 5780467 w 12192000"/>
                <a:gd name="connsiteY135" fmla="*/ 377910 h 757168"/>
                <a:gd name="connsiteX136" fmla="*/ 5739051 w 12192000"/>
                <a:gd name="connsiteY136" fmla="*/ 353609 h 757168"/>
                <a:gd name="connsiteX137" fmla="*/ 5583566 w 12192000"/>
                <a:gd name="connsiteY137" fmla="*/ 321995 h 757168"/>
                <a:gd name="connsiteX138" fmla="*/ 5432030 w 12192000"/>
                <a:gd name="connsiteY138" fmla="*/ 362512 h 757168"/>
                <a:gd name="connsiteX139" fmla="*/ 5241398 w 12192000"/>
                <a:gd name="connsiteY139" fmla="*/ 425781 h 757168"/>
                <a:gd name="connsiteX140" fmla="*/ 5139710 w 12192000"/>
                <a:gd name="connsiteY140" fmla="*/ 421022 h 757168"/>
                <a:gd name="connsiteX141" fmla="*/ 4929402 w 12192000"/>
                <a:gd name="connsiteY141" fmla="*/ 424310 h 757168"/>
                <a:gd name="connsiteX142" fmla="*/ 4782793 w 12192000"/>
                <a:gd name="connsiteY142" fmla="*/ 441046 h 757168"/>
                <a:gd name="connsiteX143" fmla="*/ 4577594 w 12192000"/>
                <a:gd name="connsiteY143" fmla="*/ 459290 h 757168"/>
                <a:gd name="connsiteX144" fmla="*/ 4500826 w 12192000"/>
                <a:gd name="connsiteY144" fmla="*/ 470529 h 757168"/>
                <a:gd name="connsiteX145" fmla="*/ 4317973 w 12192000"/>
                <a:gd name="connsiteY145" fmla="*/ 483649 h 757168"/>
                <a:gd name="connsiteX146" fmla="*/ 4166722 w 12192000"/>
                <a:gd name="connsiteY146" fmla="*/ 490602 h 757168"/>
                <a:gd name="connsiteX147" fmla="*/ 4042814 w 12192000"/>
                <a:gd name="connsiteY147" fmla="*/ 530660 h 757168"/>
                <a:gd name="connsiteX148" fmla="*/ 4002653 w 12192000"/>
                <a:gd name="connsiteY148" fmla="*/ 552594 h 757168"/>
                <a:gd name="connsiteX149" fmla="*/ 3969549 w 12192000"/>
                <a:gd name="connsiteY149" fmla="*/ 566312 h 757168"/>
                <a:gd name="connsiteX150" fmla="*/ 3821685 w 12192000"/>
                <a:gd name="connsiteY150" fmla="*/ 649183 h 757168"/>
                <a:gd name="connsiteX151" fmla="*/ 3805138 w 12192000"/>
                <a:gd name="connsiteY151" fmla="*/ 655947 h 757168"/>
                <a:gd name="connsiteX152" fmla="*/ 3609177 w 12192000"/>
                <a:gd name="connsiteY152" fmla="*/ 687459 h 757168"/>
                <a:gd name="connsiteX153" fmla="*/ 3539727 w 12192000"/>
                <a:gd name="connsiteY153" fmla="*/ 706521 h 757168"/>
                <a:gd name="connsiteX154" fmla="*/ 3396572 w 12192000"/>
                <a:gd name="connsiteY154" fmla="*/ 755681 h 757168"/>
                <a:gd name="connsiteX155" fmla="*/ 3341054 w 12192000"/>
                <a:gd name="connsiteY155" fmla="*/ 754679 h 757168"/>
                <a:gd name="connsiteX156" fmla="*/ 3138775 w 12192000"/>
                <a:gd name="connsiteY156" fmla="*/ 710120 h 757168"/>
                <a:gd name="connsiteX157" fmla="*/ 3037283 w 12192000"/>
                <a:gd name="connsiteY157" fmla="*/ 666453 h 757168"/>
                <a:gd name="connsiteX158" fmla="*/ 3002117 w 12192000"/>
                <a:gd name="connsiteY158" fmla="*/ 649347 h 757168"/>
                <a:gd name="connsiteX159" fmla="*/ 2747294 w 12192000"/>
                <a:gd name="connsiteY159" fmla="*/ 652400 h 757168"/>
                <a:gd name="connsiteX160" fmla="*/ 2676273 w 12192000"/>
                <a:gd name="connsiteY160" fmla="*/ 652304 h 757168"/>
                <a:gd name="connsiteX161" fmla="*/ 2432360 w 12192000"/>
                <a:gd name="connsiteY161" fmla="*/ 657836 h 757168"/>
                <a:gd name="connsiteX162" fmla="*/ 2382311 w 12192000"/>
                <a:gd name="connsiteY162" fmla="*/ 650824 h 757168"/>
                <a:gd name="connsiteX163" fmla="*/ 2055134 w 12192000"/>
                <a:gd name="connsiteY163" fmla="*/ 630053 h 757168"/>
                <a:gd name="connsiteX164" fmla="*/ 2031829 w 12192000"/>
                <a:gd name="connsiteY164" fmla="*/ 639324 h 757168"/>
                <a:gd name="connsiteX165" fmla="*/ 1912764 w 12192000"/>
                <a:gd name="connsiteY165" fmla="*/ 664183 h 757168"/>
                <a:gd name="connsiteX166" fmla="*/ 1755637 w 12192000"/>
                <a:gd name="connsiteY166" fmla="*/ 663960 h 757168"/>
                <a:gd name="connsiteX167" fmla="*/ 1727159 w 12192000"/>
                <a:gd name="connsiteY167" fmla="*/ 659605 h 757168"/>
                <a:gd name="connsiteX168" fmla="*/ 1622470 w 12192000"/>
                <a:gd name="connsiteY168" fmla="*/ 634850 h 757168"/>
                <a:gd name="connsiteX169" fmla="*/ 1385955 w 12192000"/>
                <a:gd name="connsiteY169" fmla="*/ 604522 h 757168"/>
                <a:gd name="connsiteX170" fmla="*/ 1340055 w 12192000"/>
                <a:gd name="connsiteY170" fmla="*/ 595629 h 757168"/>
                <a:gd name="connsiteX171" fmla="*/ 1257271 w 12192000"/>
                <a:gd name="connsiteY171" fmla="*/ 581180 h 757168"/>
                <a:gd name="connsiteX172" fmla="*/ 1031914 w 12192000"/>
                <a:gd name="connsiteY172" fmla="*/ 562692 h 757168"/>
                <a:gd name="connsiteX173" fmla="*/ 922031 w 12192000"/>
                <a:gd name="connsiteY173" fmla="*/ 566853 h 757168"/>
                <a:gd name="connsiteX174" fmla="*/ 873250 w 12192000"/>
                <a:gd name="connsiteY174" fmla="*/ 563724 h 757168"/>
                <a:gd name="connsiteX175" fmla="*/ 711627 w 12192000"/>
                <a:gd name="connsiteY175" fmla="*/ 529880 h 757168"/>
                <a:gd name="connsiteX176" fmla="*/ 311112 w 12192000"/>
                <a:gd name="connsiteY176" fmla="*/ 525106 h 757168"/>
                <a:gd name="connsiteX177" fmla="*/ 184145 w 12192000"/>
                <a:gd name="connsiteY177" fmla="*/ 532188 h 757168"/>
                <a:gd name="connsiteX178" fmla="*/ 116886 w 12192000"/>
                <a:gd name="connsiteY178" fmla="*/ 530572 h 757168"/>
                <a:gd name="connsiteX179" fmla="*/ 23941 w 12192000"/>
                <a:gd name="connsiteY179" fmla="*/ 506433 h 757168"/>
                <a:gd name="connsiteX180" fmla="*/ 0 w 12192000"/>
                <a:gd name="connsiteY180" fmla="*/ 502149 h 757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Lst>
              <a:rect l="l" t="t" r="r" b="b"/>
              <a:pathLst>
                <a:path w="12192000" h="757168">
                  <a:moveTo>
                    <a:pt x="0" y="0"/>
                  </a:moveTo>
                  <a:lnTo>
                    <a:pt x="41653" y="6945"/>
                  </a:lnTo>
                  <a:cubicBezTo>
                    <a:pt x="55151" y="9178"/>
                    <a:pt x="68996" y="11810"/>
                    <a:pt x="81317" y="15509"/>
                  </a:cubicBezTo>
                  <a:cubicBezTo>
                    <a:pt x="92911" y="18978"/>
                    <a:pt x="102562" y="24446"/>
                    <a:pt x="114150" y="28105"/>
                  </a:cubicBezTo>
                  <a:cubicBezTo>
                    <a:pt x="145644" y="37958"/>
                    <a:pt x="177914" y="47281"/>
                    <a:pt x="214865" y="58374"/>
                  </a:cubicBezTo>
                  <a:cubicBezTo>
                    <a:pt x="236680" y="42349"/>
                    <a:pt x="264438" y="53534"/>
                    <a:pt x="299237" y="63560"/>
                  </a:cubicBezTo>
                  <a:cubicBezTo>
                    <a:pt x="334763" y="73816"/>
                    <a:pt x="376093" y="78654"/>
                    <a:pt x="415570" y="83774"/>
                  </a:cubicBezTo>
                  <a:cubicBezTo>
                    <a:pt x="487949" y="93100"/>
                    <a:pt x="560804" y="100354"/>
                    <a:pt x="633210" y="109108"/>
                  </a:cubicBezTo>
                  <a:cubicBezTo>
                    <a:pt x="648566" y="111058"/>
                    <a:pt x="666073" y="114072"/>
                    <a:pt x="677567" y="119446"/>
                  </a:cubicBezTo>
                  <a:cubicBezTo>
                    <a:pt x="756262" y="155621"/>
                    <a:pt x="853422" y="169678"/>
                    <a:pt x="946429" y="171502"/>
                  </a:cubicBezTo>
                  <a:cubicBezTo>
                    <a:pt x="1019582" y="173044"/>
                    <a:pt x="1091239" y="175083"/>
                    <a:pt x="1163367" y="182106"/>
                  </a:cubicBezTo>
                  <a:cubicBezTo>
                    <a:pt x="1168863" y="182586"/>
                    <a:pt x="1176224" y="182589"/>
                    <a:pt x="1180337" y="181279"/>
                  </a:cubicBezTo>
                  <a:cubicBezTo>
                    <a:pt x="1205822" y="172503"/>
                    <a:pt x="1231920" y="173109"/>
                    <a:pt x="1263939" y="173070"/>
                  </a:cubicBezTo>
                  <a:cubicBezTo>
                    <a:pt x="1309211" y="172961"/>
                    <a:pt x="1350592" y="176848"/>
                    <a:pt x="1392213" y="183225"/>
                  </a:cubicBezTo>
                  <a:cubicBezTo>
                    <a:pt x="1422516" y="187866"/>
                    <a:pt x="1453010" y="195759"/>
                    <a:pt x="1479752" y="205174"/>
                  </a:cubicBezTo>
                  <a:cubicBezTo>
                    <a:pt x="1516962" y="218381"/>
                    <a:pt x="1553071" y="224660"/>
                    <a:pt x="1589813" y="211706"/>
                  </a:cubicBezTo>
                  <a:cubicBezTo>
                    <a:pt x="1629541" y="197953"/>
                    <a:pt x="1673292" y="205778"/>
                    <a:pt x="1716264" y="207459"/>
                  </a:cubicBezTo>
                  <a:cubicBezTo>
                    <a:pt x="1734988" y="208248"/>
                    <a:pt x="1754789" y="209668"/>
                    <a:pt x="1772900" y="208137"/>
                  </a:cubicBezTo>
                  <a:cubicBezTo>
                    <a:pt x="1825381" y="203828"/>
                    <a:pt x="1876222" y="195808"/>
                    <a:pt x="1929319" y="193822"/>
                  </a:cubicBezTo>
                  <a:cubicBezTo>
                    <a:pt x="1958819" y="192698"/>
                    <a:pt x="1991232" y="199166"/>
                    <a:pt x="2021514" y="204186"/>
                  </a:cubicBezTo>
                  <a:cubicBezTo>
                    <a:pt x="2052154" y="209417"/>
                    <a:pt x="2082323" y="216530"/>
                    <a:pt x="2111753" y="223797"/>
                  </a:cubicBezTo>
                  <a:cubicBezTo>
                    <a:pt x="2131736" y="228659"/>
                    <a:pt x="2153567" y="233429"/>
                    <a:pt x="2169356" y="241125"/>
                  </a:cubicBezTo>
                  <a:cubicBezTo>
                    <a:pt x="2205243" y="258649"/>
                    <a:pt x="2242901" y="263295"/>
                    <a:pt x="2286638" y="257382"/>
                  </a:cubicBezTo>
                  <a:cubicBezTo>
                    <a:pt x="2293313" y="256396"/>
                    <a:pt x="2301018" y="256799"/>
                    <a:pt x="2308368" y="256995"/>
                  </a:cubicBezTo>
                  <a:cubicBezTo>
                    <a:pt x="2426026" y="259155"/>
                    <a:pt x="2543593" y="262834"/>
                    <a:pt x="2660621" y="262863"/>
                  </a:cubicBezTo>
                  <a:cubicBezTo>
                    <a:pt x="2708088" y="262871"/>
                    <a:pt x="2754165" y="254412"/>
                    <a:pt x="2801134" y="250006"/>
                  </a:cubicBezTo>
                  <a:cubicBezTo>
                    <a:pt x="2810748" y="249174"/>
                    <a:pt x="2821504" y="247638"/>
                    <a:pt x="2830994" y="249091"/>
                  </a:cubicBezTo>
                  <a:cubicBezTo>
                    <a:pt x="2934354" y="264045"/>
                    <a:pt x="3032340" y="255254"/>
                    <a:pt x="3129084" y="242009"/>
                  </a:cubicBezTo>
                  <a:cubicBezTo>
                    <a:pt x="3139090" y="240625"/>
                    <a:pt x="3151170" y="241831"/>
                    <a:pt x="3162162" y="242789"/>
                  </a:cubicBezTo>
                  <a:cubicBezTo>
                    <a:pt x="3192925" y="245736"/>
                    <a:pt x="3225969" y="254145"/>
                    <a:pt x="3254072" y="251612"/>
                  </a:cubicBezTo>
                  <a:cubicBezTo>
                    <a:pt x="3328782" y="244461"/>
                    <a:pt x="3402881" y="234992"/>
                    <a:pt x="3473491" y="221903"/>
                  </a:cubicBezTo>
                  <a:cubicBezTo>
                    <a:pt x="3545212" y="208683"/>
                    <a:pt x="3611651" y="197856"/>
                    <a:pt x="3691860" y="219228"/>
                  </a:cubicBezTo>
                  <a:cubicBezTo>
                    <a:pt x="3725977" y="228268"/>
                    <a:pt x="3771754" y="225515"/>
                    <a:pt x="3811494" y="225691"/>
                  </a:cubicBezTo>
                  <a:cubicBezTo>
                    <a:pt x="3840564" y="225687"/>
                    <a:pt x="3868906" y="218586"/>
                    <a:pt x="3897533" y="220087"/>
                  </a:cubicBezTo>
                  <a:cubicBezTo>
                    <a:pt x="3973874" y="224087"/>
                    <a:pt x="4042293" y="217563"/>
                    <a:pt x="4109430" y="200477"/>
                  </a:cubicBezTo>
                  <a:cubicBezTo>
                    <a:pt x="4135544" y="193834"/>
                    <a:pt x="4175268" y="201258"/>
                    <a:pt x="4208772" y="200914"/>
                  </a:cubicBezTo>
                  <a:cubicBezTo>
                    <a:pt x="4244136" y="200288"/>
                    <a:pt x="4280583" y="199908"/>
                    <a:pt x="4314641" y="196159"/>
                  </a:cubicBezTo>
                  <a:cubicBezTo>
                    <a:pt x="4402743" y="186278"/>
                    <a:pt x="4489848" y="174436"/>
                    <a:pt x="4577622" y="163774"/>
                  </a:cubicBezTo>
                  <a:cubicBezTo>
                    <a:pt x="4649843" y="154967"/>
                    <a:pt x="4719794" y="168553"/>
                    <a:pt x="4790345" y="177592"/>
                  </a:cubicBezTo>
                  <a:cubicBezTo>
                    <a:pt x="4834576" y="183345"/>
                    <a:pt x="4875614" y="193701"/>
                    <a:pt x="4926164" y="184139"/>
                  </a:cubicBezTo>
                  <a:cubicBezTo>
                    <a:pt x="4974485" y="175032"/>
                    <a:pt x="5034899" y="180870"/>
                    <a:pt x="5088812" y="177401"/>
                  </a:cubicBezTo>
                  <a:cubicBezTo>
                    <a:pt x="5134238" y="174439"/>
                    <a:pt x="5178353" y="168165"/>
                    <a:pt x="5222466" y="162082"/>
                  </a:cubicBezTo>
                  <a:cubicBezTo>
                    <a:pt x="5282519" y="153783"/>
                    <a:pt x="5341864" y="144876"/>
                    <a:pt x="5406528" y="153987"/>
                  </a:cubicBezTo>
                  <a:cubicBezTo>
                    <a:pt x="5479960" y="164323"/>
                    <a:pt x="5531876" y="142624"/>
                    <a:pt x="5590716" y="129490"/>
                  </a:cubicBezTo>
                  <a:cubicBezTo>
                    <a:pt x="5631296" y="120553"/>
                    <a:pt x="5675395" y="114659"/>
                    <a:pt x="5719429" y="110099"/>
                  </a:cubicBezTo>
                  <a:cubicBezTo>
                    <a:pt x="5778247" y="104215"/>
                    <a:pt x="5838715" y="102042"/>
                    <a:pt x="5897895" y="96368"/>
                  </a:cubicBezTo>
                  <a:cubicBezTo>
                    <a:pt x="5987399" y="87895"/>
                    <a:pt x="6077855" y="82333"/>
                    <a:pt x="6169957" y="94411"/>
                  </a:cubicBezTo>
                  <a:cubicBezTo>
                    <a:pt x="6212360" y="99875"/>
                    <a:pt x="6252010" y="101763"/>
                    <a:pt x="6294827" y="99236"/>
                  </a:cubicBezTo>
                  <a:cubicBezTo>
                    <a:pt x="6364965" y="95091"/>
                    <a:pt x="6436581" y="97891"/>
                    <a:pt x="6494261" y="71724"/>
                  </a:cubicBezTo>
                  <a:cubicBezTo>
                    <a:pt x="6514615" y="62488"/>
                    <a:pt x="6550354" y="61691"/>
                    <a:pt x="6579627" y="57883"/>
                  </a:cubicBezTo>
                  <a:cubicBezTo>
                    <a:pt x="6613354" y="53353"/>
                    <a:pt x="6637770" y="57878"/>
                    <a:pt x="6654800" y="77086"/>
                  </a:cubicBezTo>
                  <a:cubicBezTo>
                    <a:pt x="6662444" y="85688"/>
                    <a:pt x="6685147" y="94892"/>
                    <a:pt x="6703059" y="97166"/>
                  </a:cubicBezTo>
                  <a:cubicBezTo>
                    <a:pt x="6756799" y="103989"/>
                    <a:pt x="6806654" y="100687"/>
                    <a:pt x="6859445" y="90481"/>
                  </a:cubicBezTo>
                  <a:cubicBezTo>
                    <a:pt x="6908894" y="80861"/>
                    <a:pt x="6969747" y="85387"/>
                    <a:pt x="7025414" y="83536"/>
                  </a:cubicBezTo>
                  <a:cubicBezTo>
                    <a:pt x="7064862" y="82168"/>
                    <a:pt x="7104501" y="77186"/>
                    <a:pt x="7144137" y="79264"/>
                  </a:cubicBezTo>
                  <a:cubicBezTo>
                    <a:pt x="7193316" y="81841"/>
                    <a:pt x="7241809" y="90488"/>
                    <a:pt x="7291235" y="95367"/>
                  </a:cubicBezTo>
                  <a:cubicBezTo>
                    <a:pt x="7329668" y="99288"/>
                    <a:pt x="7368978" y="100585"/>
                    <a:pt x="7407395" y="104888"/>
                  </a:cubicBezTo>
                  <a:cubicBezTo>
                    <a:pt x="7438868" y="108256"/>
                    <a:pt x="7469832" y="114265"/>
                    <a:pt x="7500837" y="119515"/>
                  </a:cubicBezTo>
                  <a:cubicBezTo>
                    <a:pt x="7512146" y="121444"/>
                    <a:pt x="7523255" y="127178"/>
                    <a:pt x="7533567" y="126955"/>
                  </a:cubicBezTo>
                  <a:cubicBezTo>
                    <a:pt x="7636025" y="124121"/>
                    <a:pt x="7707510" y="164497"/>
                    <a:pt x="7792910" y="185188"/>
                  </a:cubicBezTo>
                  <a:cubicBezTo>
                    <a:pt x="7882663" y="207063"/>
                    <a:pt x="7969001" y="237914"/>
                    <a:pt x="8070699" y="235423"/>
                  </a:cubicBezTo>
                  <a:cubicBezTo>
                    <a:pt x="8132239" y="233879"/>
                    <a:pt x="8191903" y="225939"/>
                    <a:pt x="8253177" y="222473"/>
                  </a:cubicBezTo>
                  <a:cubicBezTo>
                    <a:pt x="8274949" y="221324"/>
                    <a:pt x="8299150" y="222976"/>
                    <a:pt x="8320683" y="226393"/>
                  </a:cubicBezTo>
                  <a:cubicBezTo>
                    <a:pt x="8424731" y="242340"/>
                    <a:pt x="8527777" y="249266"/>
                    <a:pt x="8631438" y="237528"/>
                  </a:cubicBezTo>
                  <a:cubicBezTo>
                    <a:pt x="8649201" y="235596"/>
                    <a:pt x="8668058" y="233915"/>
                    <a:pt x="8686410" y="234877"/>
                  </a:cubicBezTo>
                  <a:cubicBezTo>
                    <a:pt x="8786966" y="240146"/>
                    <a:pt x="8885480" y="249315"/>
                    <a:pt x="8980658" y="273001"/>
                  </a:cubicBezTo>
                  <a:cubicBezTo>
                    <a:pt x="9012626" y="280972"/>
                    <a:pt x="9052108" y="279035"/>
                    <a:pt x="9087625" y="282423"/>
                  </a:cubicBezTo>
                  <a:cubicBezTo>
                    <a:pt x="9120583" y="285484"/>
                    <a:pt x="9154319" y="287825"/>
                    <a:pt x="9186017" y="293875"/>
                  </a:cubicBezTo>
                  <a:cubicBezTo>
                    <a:pt x="9232288" y="302785"/>
                    <a:pt x="9275554" y="305815"/>
                    <a:pt x="9323931" y="302628"/>
                  </a:cubicBezTo>
                  <a:cubicBezTo>
                    <a:pt x="9370084" y="299705"/>
                    <a:pt x="9419491" y="304964"/>
                    <a:pt x="9467213" y="307275"/>
                  </a:cubicBezTo>
                  <a:cubicBezTo>
                    <a:pt x="9520438" y="309874"/>
                    <a:pt x="9573661" y="312473"/>
                    <a:pt x="9626826" y="316213"/>
                  </a:cubicBezTo>
                  <a:cubicBezTo>
                    <a:pt x="9648094" y="317708"/>
                    <a:pt x="9671915" y="326588"/>
                    <a:pt x="9689696" y="324467"/>
                  </a:cubicBezTo>
                  <a:cubicBezTo>
                    <a:pt x="9747117" y="317175"/>
                    <a:pt x="9803355" y="332523"/>
                    <a:pt x="9860526" y="329986"/>
                  </a:cubicBezTo>
                  <a:cubicBezTo>
                    <a:pt x="9888572" y="328594"/>
                    <a:pt x="9919723" y="338048"/>
                    <a:pt x="9949775" y="340386"/>
                  </a:cubicBezTo>
                  <a:cubicBezTo>
                    <a:pt x="9998886" y="344296"/>
                    <a:pt x="10048092" y="346302"/>
                    <a:pt x="10097252" y="349262"/>
                  </a:cubicBezTo>
                  <a:cubicBezTo>
                    <a:pt x="10113390" y="350297"/>
                    <a:pt x="10129133" y="351886"/>
                    <a:pt x="10145261" y="353113"/>
                  </a:cubicBezTo>
                  <a:cubicBezTo>
                    <a:pt x="10159555" y="354243"/>
                    <a:pt x="10174512" y="356743"/>
                    <a:pt x="10188159" y="356124"/>
                  </a:cubicBezTo>
                  <a:cubicBezTo>
                    <a:pt x="10237589" y="353944"/>
                    <a:pt x="10286441" y="348682"/>
                    <a:pt x="10336144" y="348235"/>
                  </a:cubicBezTo>
                  <a:cubicBezTo>
                    <a:pt x="10379222" y="347822"/>
                    <a:pt x="10423443" y="353764"/>
                    <a:pt x="10466847" y="354131"/>
                  </a:cubicBezTo>
                  <a:cubicBezTo>
                    <a:pt x="10543353" y="354898"/>
                    <a:pt x="10619988" y="353190"/>
                    <a:pt x="10696514" y="353575"/>
                  </a:cubicBezTo>
                  <a:cubicBezTo>
                    <a:pt x="10713071" y="353680"/>
                    <a:pt x="10730069" y="359342"/>
                    <a:pt x="10746932" y="360606"/>
                  </a:cubicBezTo>
                  <a:cubicBezTo>
                    <a:pt x="10799731" y="364326"/>
                    <a:pt x="10852569" y="367289"/>
                    <a:pt x="10905388" y="370627"/>
                  </a:cubicBezTo>
                  <a:cubicBezTo>
                    <a:pt x="10935470" y="372396"/>
                    <a:pt x="10965963" y="373421"/>
                    <a:pt x="10995602" y="376691"/>
                  </a:cubicBezTo>
                  <a:cubicBezTo>
                    <a:pt x="11034750" y="381032"/>
                    <a:pt x="11070168" y="386324"/>
                    <a:pt x="11107647" y="373405"/>
                  </a:cubicBezTo>
                  <a:cubicBezTo>
                    <a:pt x="11165372" y="353347"/>
                    <a:pt x="11236837" y="366060"/>
                    <a:pt x="11302440" y="364156"/>
                  </a:cubicBezTo>
                  <a:cubicBezTo>
                    <a:pt x="11319394" y="363708"/>
                    <a:pt x="11336655" y="364422"/>
                    <a:pt x="11353613" y="363785"/>
                  </a:cubicBezTo>
                  <a:cubicBezTo>
                    <a:pt x="11384961" y="362566"/>
                    <a:pt x="11415955" y="360947"/>
                    <a:pt x="11447323" y="359346"/>
                  </a:cubicBezTo>
                  <a:cubicBezTo>
                    <a:pt x="11452855" y="359066"/>
                    <a:pt x="11459104" y="359200"/>
                    <a:pt x="11464292" y="358519"/>
                  </a:cubicBezTo>
                  <a:cubicBezTo>
                    <a:pt x="11512058" y="353010"/>
                    <a:pt x="11559143" y="346321"/>
                    <a:pt x="11607560" y="342370"/>
                  </a:cubicBezTo>
                  <a:cubicBezTo>
                    <a:pt x="11631218" y="340368"/>
                    <a:pt x="11657295" y="341352"/>
                    <a:pt x="11681426" y="344335"/>
                  </a:cubicBezTo>
                  <a:cubicBezTo>
                    <a:pt x="11751997" y="352993"/>
                    <a:pt x="11821986" y="358760"/>
                    <a:pt x="11893565" y="355261"/>
                  </a:cubicBezTo>
                  <a:cubicBezTo>
                    <a:pt x="11921973" y="353889"/>
                    <a:pt x="11953288" y="360300"/>
                    <a:pt x="11983290" y="363588"/>
                  </a:cubicBezTo>
                  <a:lnTo>
                    <a:pt x="12192000" y="388018"/>
                  </a:lnTo>
                  <a:lnTo>
                    <a:pt x="12192000" y="577115"/>
                  </a:lnTo>
                  <a:lnTo>
                    <a:pt x="12157329" y="588862"/>
                  </a:lnTo>
                  <a:cubicBezTo>
                    <a:pt x="12118393" y="608572"/>
                    <a:pt x="12109715" y="605637"/>
                    <a:pt x="12066948" y="586034"/>
                  </a:cubicBezTo>
                  <a:cubicBezTo>
                    <a:pt x="12016991" y="563193"/>
                    <a:pt x="11965119" y="541779"/>
                    <a:pt x="11911344" y="521599"/>
                  </a:cubicBezTo>
                  <a:cubicBezTo>
                    <a:pt x="11894383" y="515178"/>
                    <a:pt x="11869417" y="514060"/>
                    <a:pt x="11847823" y="511785"/>
                  </a:cubicBezTo>
                  <a:cubicBezTo>
                    <a:pt x="11811233" y="507768"/>
                    <a:pt x="11773630" y="501982"/>
                    <a:pt x="11737547" y="502380"/>
                  </a:cubicBezTo>
                  <a:cubicBezTo>
                    <a:pt x="11702930" y="502855"/>
                    <a:pt x="11668388" y="508866"/>
                    <a:pt x="11636052" y="514993"/>
                  </a:cubicBezTo>
                  <a:cubicBezTo>
                    <a:pt x="11545722" y="532199"/>
                    <a:pt x="11462455" y="555118"/>
                    <a:pt x="11394706" y="590867"/>
                  </a:cubicBezTo>
                  <a:cubicBezTo>
                    <a:pt x="11385999" y="595562"/>
                    <a:pt x="11369016" y="596581"/>
                    <a:pt x="11354978" y="597561"/>
                  </a:cubicBezTo>
                  <a:cubicBezTo>
                    <a:pt x="11332076" y="599224"/>
                    <a:pt x="11308448" y="600655"/>
                    <a:pt x="11285306" y="599825"/>
                  </a:cubicBezTo>
                  <a:cubicBezTo>
                    <a:pt x="11172906" y="595841"/>
                    <a:pt x="11083430" y="617861"/>
                    <a:pt x="11008528" y="656670"/>
                  </a:cubicBezTo>
                  <a:cubicBezTo>
                    <a:pt x="10986971" y="667750"/>
                    <a:pt x="10970753" y="668236"/>
                    <a:pt x="10948735" y="652964"/>
                  </a:cubicBezTo>
                  <a:cubicBezTo>
                    <a:pt x="10923173" y="635218"/>
                    <a:pt x="10885031" y="639705"/>
                    <a:pt x="10850698" y="641721"/>
                  </a:cubicBezTo>
                  <a:cubicBezTo>
                    <a:pt x="10815269" y="643680"/>
                    <a:pt x="10779458" y="645811"/>
                    <a:pt x="10744026" y="647769"/>
                  </a:cubicBezTo>
                  <a:cubicBezTo>
                    <a:pt x="10717832" y="649066"/>
                    <a:pt x="10692021" y="650003"/>
                    <a:pt x="10666160" y="651891"/>
                  </a:cubicBezTo>
                  <a:cubicBezTo>
                    <a:pt x="10585627" y="657783"/>
                    <a:pt x="10513854" y="650969"/>
                    <a:pt x="10450521" y="616552"/>
                  </a:cubicBezTo>
                  <a:cubicBezTo>
                    <a:pt x="10402221" y="590175"/>
                    <a:pt x="10339099" y="579806"/>
                    <a:pt x="10271192" y="583498"/>
                  </a:cubicBezTo>
                  <a:cubicBezTo>
                    <a:pt x="10262701" y="584006"/>
                    <a:pt x="10251859" y="587254"/>
                    <a:pt x="10246067" y="585423"/>
                  </a:cubicBezTo>
                  <a:cubicBezTo>
                    <a:pt x="10158786" y="558528"/>
                    <a:pt x="10086634" y="594049"/>
                    <a:pt x="10005027" y="592252"/>
                  </a:cubicBezTo>
                  <a:cubicBezTo>
                    <a:pt x="9969004" y="591507"/>
                    <a:pt x="9931565" y="603664"/>
                    <a:pt x="9898681" y="613195"/>
                  </a:cubicBezTo>
                  <a:cubicBezTo>
                    <a:pt x="9853463" y="626281"/>
                    <a:pt x="9813049" y="639042"/>
                    <a:pt x="9753225" y="629038"/>
                  </a:cubicBezTo>
                  <a:cubicBezTo>
                    <a:pt x="9693404" y="618845"/>
                    <a:pt x="9637675" y="628898"/>
                    <a:pt x="9591376" y="648601"/>
                  </a:cubicBezTo>
                  <a:cubicBezTo>
                    <a:pt x="9556001" y="663537"/>
                    <a:pt x="9518120" y="663077"/>
                    <a:pt x="9472860" y="655936"/>
                  </a:cubicBezTo>
                  <a:cubicBezTo>
                    <a:pt x="9416283" y="647056"/>
                    <a:pt x="9357217" y="643578"/>
                    <a:pt x="9299788" y="636945"/>
                  </a:cubicBezTo>
                  <a:cubicBezTo>
                    <a:pt x="9287347" y="635531"/>
                    <a:pt x="9271710" y="632039"/>
                    <a:pt x="9264605" y="627087"/>
                  </a:cubicBezTo>
                  <a:cubicBezTo>
                    <a:pt x="9177661" y="565680"/>
                    <a:pt x="9051076" y="558473"/>
                    <a:pt x="8926435" y="549269"/>
                  </a:cubicBezTo>
                  <a:cubicBezTo>
                    <a:pt x="8850925" y="543595"/>
                    <a:pt x="8774954" y="539613"/>
                    <a:pt x="8698934" y="536583"/>
                  </a:cubicBezTo>
                  <a:cubicBezTo>
                    <a:pt x="8673232" y="535428"/>
                    <a:pt x="8645916" y="537050"/>
                    <a:pt x="8622862" y="541563"/>
                  </a:cubicBezTo>
                  <a:cubicBezTo>
                    <a:pt x="8574890" y="551069"/>
                    <a:pt x="8530403" y="564380"/>
                    <a:pt x="8482784" y="574094"/>
                  </a:cubicBezTo>
                  <a:cubicBezTo>
                    <a:pt x="8464923" y="577929"/>
                    <a:pt x="8442157" y="576927"/>
                    <a:pt x="8421565" y="576610"/>
                  </a:cubicBezTo>
                  <a:cubicBezTo>
                    <a:pt x="8385152" y="576229"/>
                    <a:pt x="8345023" y="569546"/>
                    <a:pt x="8313469" y="574762"/>
                  </a:cubicBezTo>
                  <a:cubicBezTo>
                    <a:pt x="8231431" y="588203"/>
                    <a:pt x="8155671" y="580227"/>
                    <a:pt x="8079520" y="558685"/>
                  </a:cubicBezTo>
                  <a:cubicBezTo>
                    <a:pt x="7972906" y="528487"/>
                    <a:pt x="7870782" y="525043"/>
                    <a:pt x="7773327" y="558854"/>
                  </a:cubicBezTo>
                  <a:cubicBezTo>
                    <a:pt x="7729470" y="574107"/>
                    <a:pt x="7688069" y="563543"/>
                    <a:pt x="7652477" y="547561"/>
                  </a:cubicBezTo>
                  <a:cubicBezTo>
                    <a:pt x="7611494" y="529005"/>
                    <a:pt x="7570974" y="522685"/>
                    <a:pt x="7522274" y="532150"/>
                  </a:cubicBezTo>
                  <a:cubicBezTo>
                    <a:pt x="7511488" y="534257"/>
                    <a:pt x="7496511" y="532136"/>
                    <a:pt x="7484080" y="530532"/>
                  </a:cubicBezTo>
                  <a:cubicBezTo>
                    <a:pt x="7413133" y="522044"/>
                    <a:pt x="7341987" y="510303"/>
                    <a:pt x="7282277" y="540177"/>
                  </a:cubicBezTo>
                  <a:cubicBezTo>
                    <a:pt x="7270558" y="546051"/>
                    <a:pt x="7251336" y="547713"/>
                    <a:pt x="7235690" y="551282"/>
                  </a:cubicBezTo>
                  <a:cubicBezTo>
                    <a:pt x="7170161" y="565782"/>
                    <a:pt x="7172820" y="564203"/>
                    <a:pt x="7116339" y="539494"/>
                  </a:cubicBezTo>
                  <a:cubicBezTo>
                    <a:pt x="7086841" y="526502"/>
                    <a:pt x="7045980" y="512724"/>
                    <a:pt x="7011067" y="511848"/>
                  </a:cubicBezTo>
                  <a:cubicBezTo>
                    <a:pt x="6800473" y="506533"/>
                    <a:pt x="6601893" y="468653"/>
                    <a:pt x="6403234" y="432296"/>
                  </a:cubicBezTo>
                  <a:cubicBezTo>
                    <a:pt x="6280760" y="409851"/>
                    <a:pt x="6160432" y="402592"/>
                    <a:pt x="6036273" y="412301"/>
                  </a:cubicBezTo>
                  <a:cubicBezTo>
                    <a:pt x="5946471" y="419425"/>
                    <a:pt x="5863077" y="395593"/>
                    <a:pt x="5780467" y="377910"/>
                  </a:cubicBezTo>
                  <a:cubicBezTo>
                    <a:pt x="5763357" y="374343"/>
                    <a:pt x="5747757" y="363033"/>
                    <a:pt x="5739051" y="353609"/>
                  </a:cubicBezTo>
                  <a:cubicBezTo>
                    <a:pt x="5707675" y="320294"/>
                    <a:pt x="5653252" y="312483"/>
                    <a:pt x="5583566" y="321995"/>
                  </a:cubicBezTo>
                  <a:cubicBezTo>
                    <a:pt x="5528347" y="329404"/>
                    <a:pt x="5477716" y="340486"/>
                    <a:pt x="5432030" y="362512"/>
                  </a:cubicBezTo>
                  <a:cubicBezTo>
                    <a:pt x="5378421" y="388318"/>
                    <a:pt x="5322767" y="418026"/>
                    <a:pt x="5241398" y="425781"/>
                  </a:cubicBezTo>
                  <a:cubicBezTo>
                    <a:pt x="5206262" y="429089"/>
                    <a:pt x="5176131" y="428273"/>
                    <a:pt x="5139710" y="421022"/>
                  </a:cubicBezTo>
                  <a:cubicBezTo>
                    <a:pt x="5069048" y="407018"/>
                    <a:pt x="4997864" y="396037"/>
                    <a:pt x="4929402" y="424310"/>
                  </a:cubicBezTo>
                  <a:cubicBezTo>
                    <a:pt x="4891785" y="439890"/>
                    <a:pt x="4841650" y="448519"/>
                    <a:pt x="4782793" y="441046"/>
                  </a:cubicBezTo>
                  <a:cubicBezTo>
                    <a:pt x="4709316" y="431663"/>
                    <a:pt x="4641426" y="442031"/>
                    <a:pt x="4577594" y="459290"/>
                  </a:cubicBezTo>
                  <a:cubicBezTo>
                    <a:pt x="4554816" y="465538"/>
                    <a:pt x="4527069" y="468279"/>
                    <a:pt x="4500826" y="470529"/>
                  </a:cubicBezTo>
                  <a:cubicBezTo>
                    <a:pt x="4440199" y="475746"/>
                    <a:pt x="4379252" y="479993"/>
                    <a:pt x="4317973" y="483649"/>
                  </a:cubicBezTo>
                  <a:cubicBezTo>
                    <a:pt x="4267762" y="486741"/>
                    <a:pt x="4217264" y="488292"/>
                    <a:pt x="4166722" y="490602"/>
                  </a:cubicBezTo>
                  <a:cubicBezTo>
                    <a:pt x="4111394" y="493045"/>
                    <a:pt x="4067073" y="503124"/>
                    <a:pt x="4042814" y="530660"/>
                  </a:cubicBezTo>
                  <a:cubicBezTo>
                    <a:pt x="4034996" y="539407"/>
                    <a:pt x="4017001" y="545715"/>
                    <a:pt x="4002653" y="552594"/>
                  </a:cubicBezTo>
                  <a:cubicBezTo>
                    <a:pt x="3992459" y="557592"/>
                    <a:pt x="3979023" y="561086"/>
                    <a:pt x="3969549" y="566312"/>
                  </a:cubicBezTo>
                  <a:cubicBezTo>
                    <a:pt x="3919896" y="593854"/>
                    <a:pt x="3870968" y="621622"/>
                    <a:pt x="3821685" y="649183"/>
                  </a:cubicBezTo>
                  <a:cubicBezTo>
                    <a:pt x="3816761" y="651788"/>
                    <a:pt x="3811445" y="654943"/>
                    <a:pt x="3805138" y="655947"/>
                  </a:cubicBezTo>
                  <a:cubicBezTo>
                    <a:pt x="3739817" y="666451"/>
                    <a:pt x="3673801" y="676154"/>
                    <a:pt x="3609177" y="687459"/>
                  </a:cubicBezTo>
                  <a:cubicBezTo>
                    <a:pt x="3584288" y="691878"/>
                    <a:pt x="3558597" y="697589"/>
                    <a:pt x="3539727" y="706521"/>
                  </a:cubicBezTo>
                  <a:cubicBezTo>
                    <a:pt x="3496714" y="726780"/>
                    <a:pt x="3457268" y="749132"/>
                    <a:pt x="3396572" y="755681"/>
                  </a:cubicBezTo>
                  <a:cubicBezTo>
                    <a:pt x="3378807" y="757611"/>
                    <a:pt x="3357809" y="758036"/>
                    <a:pt x="3341054" y="754679"/>
                  </a:cubicBezTo>
                  <a:cubicBezTo>
                    <a:pt x="3272962" y="740809"/>
                    <a:pt x="3206471" y="724541"/>
                    <a:pt x="3138775" y="710120"/>
                  </a:cubicBezTo>
                  <a:cubicBezTo>
                    <a:pt x="3095820" y="701191"/>
                    <a:pt x="3056969" y="691141"/>
                    <a:pt x="3037283" y="666453"/>
                  </a:cubicBezTo>
                  <a:cubicBezTo>
                    <a:pt x="3031764" y="659487"/>
                    <a:pt x="3015626" y="651391"/>
                    <a:pt x="3002117" y="649347"/>
                  </a:cubicBezTo>
                  <a:cubicBezTo>
                    <a:pt x="2915220" y="636209"/>
                    <a:pt x="2829194" y="627503"/>
                    <a:pt x="2747294" y="652400"/>
                  </a:cubicBezTo>
                  <a:cubicBezTo>
                    <a:pt x="2730084" y="657794"/>
                    <a:pt x="2698519" y="656140"/>
                    <a:pt x="2676273" y="652304"/>
                  </a:cubicBezTo>
                  <a:cubicBezTo>
                    <a:pt x="2590546" y="637890"/>
                    <a:pt x="2508883" y="630176"/>
                    <a:pt x="2432360" y="657836"/>
                  </a:cubicBezTo>
                  <a:cubicBezTo>
                    <a:pt x="2423352" y="661179"/>
                    <a:pt x="2395274" y="656272"/>
                    <a:pt x="2382311" y="650824"/>
                  </a:cubicBezTo>
                  <a:cubicBezTo>
                    <a:pt x="2257393" y="597728"/>
                    <a:pt x="2187724" y="592930"/>
                    <a:pt x="2055134" y="630053"/>
                  </a:cubicBezTo>
                  <a:cubicBezTo>
                    <a:pt x="2046542" y="632464"/>
                    <a:pt x="2035364" y="635121"/>
                    <a:pt x="2031829" y="639324"/>
                  </a:cubicBezTo>
                  <a:cubicBezTo>
                    <a:pt x="2007977" y="666120"/>
                    <a:pt x="1960229" y="664380"/>
                    <a:pt x="1912764" y="664183"/>
                  </a:cubicBezTo>
                  <a:cubicBezTo>
                    <a:pt x="1860521" y="663924"/>
                    <a:pt x="1808236" y="664426"/>
                    <a:pt x="1755637" y="663960"/>
                  </a:cubicBezTo>
                  <a:cubicBezTo>
                    <a:pt x="1746439" y="663859"/>
                    <a:pt x="1736243" y="661799"/>
                    <a:pt x="1727159" y="659605"/>
                  </a:cubicBezTo>
                  <a:cubicBezTo>
                    <a:pt x="1692256" y="651480"/>
                    <a:pt x="1658604" y="640559"/>
                    <a:pt x="1622470" y="634850"/>
                  </a:cubicBezTo>
                  <a:cubicBezTo>
                    <a:pt x="1544362" y="622552"/>
                    <a:pt x="1469248" y="602210"/>
                    <a:pt x="1385955" y="604522"/>
                  </a:cubicBezTo>
                  <a:cubicBezTo>
                    <a:pt x="1371585" y="604913"/>
                    <a:pt x="1355357" y="598530"/>
                    <a:pt x="1340055" y="595629"/>
                  </a:cubicBezTo>
                  <a:cubicBezTo>
                    <a:pt x="1312351" y="590552"/>
                    <a:pt x="1285460" y="583993"/>
                    <a:pt x="1257271" y="581180"/>
                  </a:cubicBezTo>
                  <a:cubicBezTo>
                    <a:pt x="1182583" y="573830"/>
                    <a:pt x="1107142" y="566824"/>
                    <a:pt x="1031914" y="562692"/>
                  </a:cubicBezTo>
                  <a:cubicBezTo>
                    <a:pt x="995593" y="560597"/>
                    <a:pt x="958880" y="565923"/>
                    <a:pt x="922031" y="566853"/>
                  </a:cubicBezTo>
                  <a:cubicBezTo>
                    <a:pt x="905446" y="567320"/>
                    <a:pt x="878533" y="568199"/>
                    <a:pt x="873250" y="563724"/>
                  </a:cubicBezTo>
                  <a:cubicBezTo>
                    <a:pt x="832343" y="529722"/>
                    <a:pt x="772202" y="532674"/>
                    <a:pt x="711627" y="529880"/>
                  </a:cubicBezTo>
                  <a:cubicBezTo>
                    <a:pt x="577999" y="523641"/>
                    <a:pt x="447408" y="543696"/>
                    <a:pt x="311112" y="525106"/>
                  </a:cubicBezTo>
                  <a:cubicBezTo>
                    <a:pt x="271645" y="519795"/>
                    <a:pt x="226936" y="530235"/>
                    <a:pt x="184145" y="532188"/>
                  </a:cubicBezTo>
                  <a:cubicBezTo>
                    <a:pt x="162015" y="533128"/>
                    <a:pt x="137665" y="534333"/>
                    <a:pt x="116886" y="530572"/>
                  </a:cubicBezTo>
                  <a:cubicBezTo>
                    <a:pt x="84810" y="524693"/>
                    <a:pt x="54011" y="515448"/>
                    <a:pt x="23941" y="506433"/>
                  </a:cubicBezTo>
                  <a:lnTo>
                    <a:pt x="0" y="502149"/>
                  </a:lnTo>
                  <a:close/>
                </a:path>
              </a:pathLst>
            </a:custGeom>
            <a:blipFill>
              <a:blip r:embed="rId2">
                <a:alphaModFix amt="57000"/>
              </a:blip>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mc:AlternateContent xmlns:mc="http://schemas.openxmlformats.org/markup-compatibility/2006" xmlns:a14="http://schemas.microsoft.com/office/drawing/2010/main">
        <mc:Choice Requires="a14">
          <p:sp>
            <p:nvSpPr>
              <p:cNvPr id="3" name="Marcador de contenido 2">
                <a:extLst>
                  <a:ext uri="{FF2B5EF4-FFF2-40B4-BE49-F238E27FC236}">
                    <a16:creationId xmlns:a16="http://schemas.microsoft.com/office/drawing/2014/main" id="{79A24895-5780-4716-ADFD-5E9F994A5FA5}"/>
                  </a:ext>
                </a:extLst>
              </p:cNvPr>
              <p:cNvSpPr>
                <a:spLocks noGrp="1"/>
              </p:cNvSpPr>
              <p:nvPr>
                <p:ph idx="1"/>
              </p:nvPr>
            </p:nvSpPr>
            <p:spPr>
              <a:xfrm>
                <a:off x="1712914" y="3070719"/>
                <a:ext cx="9383872" cy="3113105"/>
              </a:xfrm>
            </p:spPr>
            <p:txBody>
              <a:bodyPr>
                <a:normAutofit/>
              </a:bodyPr>
              <a:lstStyle/>
              <a:p>
                <a:pPr marL="0" indent="0">
                  <a:buNone/>
                </a:pPr>
                <a:r>
                  <a:rPr lang="es-419" sz="2000" dirty="0">
                    <a:solidFill>
                      <a:schemeClr val="tx1">
                        <a:alpha val="80000"/>
                      </a:schemeClr>
                    </a:solidFill>
                  </a:rPr>
                  <a:t>Partamos del hecho de que tenemos una superficie plana con un conjunto de líneas paralelas separadas entre sí una distancia </a:t>
                </a:r>
                <a:r>
                  <a:rPr lang="es-419" sz="2000" b="1" i="1" dirty="0">
                    <a:solidFill>
                      <a:schemeClr val="tx1">
                        <a:alpha val="80000"/>
                      </a:schemeClr>
                    </a:solidFill>
                  </a:rPr>
                  <a:t>d</a:t>
                </a:r>
                <a:r>
                  <a:rPr lang="es-419" sz="2000" dirty="0">
                    <a:solidFill>
                      <a:schemeClr val="tx1">
                        <a:alpha val="80000"/>
                      </a:schemeClr>
                    </a:solidFill>
                  </a:rPr>
                  <a:t>. Entonces </a:t>
                </a:r>
                <a:r>
                  <a:rPr lang="es-419" sz="2000" b="1" i="1" dirty="0">
                    <a:solidFill>
                      <a:schemeClr val="tx1">
                        <a:alpha val="80000"/>
                      </a:schemeClr>
                    </a:solidFill>
                  </a:rPr>
                  <a:t>p</a:t>
                </a:r>
                <a:r>
                  <a:rPr lang="es-419" sz="2000" dirty="0">
                    <a:solidFill>
                      <a:schemeClr val="tx1">
                        <a:alpha val="80000"/>
                      </a:schemeClr>
                    </a:solidFill>
                  </a:rPr>
                  <a:t> es la probabilidad de que una aguja lanzada al azar sobre esta superficie haga contacto con alguna de las líneas. </a:t>
                </a:r>
                <a:endParaRPr lang="en-US" sz="2000" dirty="0">
                  <a:solidFill>
                    <a:schemeClr val="tx1">
                      <a:alpha val="80000"/>
                    </a:schemeClr>
                  </a:solidFill>
                </a:endParaRPr>
              </a:p>
              <a:p>
                <a:pPr marL="0" indent="0">
                  <a:buNone/>
                </a:pPr>
                <a14:m>
                  <m:oMathPara xmlns:m="http://schemas.openxmlformats.org/officeDocument/2006/math">
                    <m:oMathParaPr>
                      <m:jc m:val="centerGroup"/>
                    </m:oMathParaPr>
                    <m:oMath xmlns:m="http://schemas.openxmlformats.org/officeDocument/2006/math">
                      <m:r>
                        <a:rPr lang="es-419" sz="2000" i="1">
                          <a:solidFill>
                            <a:schemeClr val="tx1">
                              <a:alpha val="80000"/>
                            </a:schemeClr>
                          </a:solidFill>
                          <a:latin typeface="Cambria Math" panose="02040503050406030204" pitchFamily="18" charset="0"/>
                        </a:rPr>
                        <m:t>𝑝</m:t>
                      </m:r>
                      <m:r>
                        <a:rPr lang="es-419" sz="2000" i="1">
                          <a:solidFill>
                            <a:schemeClr val="tx1">
                              <a:alpha val="80000"/>
                            </a:schemeClr>
                          </a:solidFill>
                          <a:latin typeface="Cambria Math" panose="02040503050406030204" pitchFamily="18" charset="0"/>
                        </a:rPr>
                        <m:t>= </m:t>
                      </m:r>
                      <m:f>
                        <m:fPr>
                          <m:ctrlPr>
                            <a:rPr lang="en-US" sz="2000" i="1">
                              <a:solidFill>
                                <a:schemeClr val="tx1">
                                  <a:alpha val="80000"/>
                                </a:schemeClr>
                              </a:solidFill>
                              <a:latin typeface="Cambria Math" panose="02040503050406030204" pitchFamily="18" charset="0"/>
                            </a:rPr>
                          </m:ctrlPr>
                        </m:fPr>
                        <m:num>
                          <m:r>
                            <a:rPr lang="es-419" sz="2000" i="1">
                              <a:solidFill>
                                <a:schemeClr val="tx1">
                                  <a:alpha val="80000"/>
                                </a:schemeClr>
                              </a:solidFill>
                              <a:latin typeface="Cambria Math" panose="02040503050406030204" pitchFamily="18" charset="0"/>
                            </a:rPr>
                            <m:t>2</m:t>
                          </m:r>
                          <m:r>
                            <a:rPr lang="es-419" sz="2000" i="1">
                              <a:solidFill>
                                <a:schemeClr val="tx1">
                                  <a:alpha val="80000"/>
                                </a:schemeClr>
                              </a:solidFill>
                              <a:latin typeface="Cambria Math" panose="02040503050406030204" pitchFamily="18" charset="0"/>
                            </a:rPr>
                            <m:t>𝑙</m:t>
                          </m:r>
                        </m:num>
                        <m:den>
                          <m:r>
                            <a:rPr lang="es-419" sz="2000" i="1">
                              <a:solidFill>
                                <a:schemeClr val="tx1">
                                  <a:alpha val="80000"/>
                                </a:schemeClr>
                              </a:solidFill>
                              <a:latin typeface="Cambria Math" panose="02040503050406030204" pitchFamily="18" charset="0"/>
                            </a:rPr>
                            <m:t>𝜋</m:t>
                          </m:r>
                          <m:r>
                            <a:rPr lang="es-419" sz="2000" i="1">
                              <a:solidFill>
                                <a:schemeClr val="tx1">
                                  <a:alpha val="80000"/>
                                </a:schemeClr>
                              </a:solidFill>
                              <a:latin typeface="Cambria Math" panose="02040503050406030204" pitchFamily="18" charset="0"/>
                            </a:rPr>
                            <m:t>𝑑</m:t>
                          </m:r>
                        </m:den>
                      </m:f>
                    </m:oMath>
                  </m:oMathPara>
                </a14:m>
                <a:endParaRPr lang="en-US" sz="2000" dirty="0">
                  <a:solidFill>
                    <a:schemeClr val="tx1">
                      <a:alpha val="80000"/>
                    </a:schemeClr>
                  </a:solidFill>
                </a:endParaRPr>
              </a:p>
              <a:p>
                <a:pPr marL="0" indent="0">
                  <a:buNone/>
                </a:pPr>
                <a:r>
                  <a:rPr lang="es-419" sz="2000" dirty="0">
                    <a:solidFill>
                      <a:schemeClr val="tx1">
                        <a:alpha val="80000"/>
                      </a:schemeClr>
                    </a:solidFill>
                  </a:rPr>
                  <a:t>El caso particular de este problema se obtiene cuando en la ecuación se hace que D = 2L, quedando p = 1/ π. De acuerdo con la teoría de probabilidades, si N es el número de veces que se lanza la aguja y n el número de aciertos, el cociente n/N tiende a la probabilidad de p cuando N tiende al infinito, de donde al sustituir en p = 1/ π se obtiene N = n* π que es la relación buscada.</a:t>
                </a:r>
                <a:endParaRPr lang="en-US" sz="2000" dirty="0">
                  <a:solidFill>
                    <a:schemeClr val="tx1">
                      <a:alpha val="80000"/>
                    </a:schemeClr>
                  </a:solidFill>
                </a:endParaRPr>
              </a:p>
              <a:p>
                <a:pPr marL="0" indent="0">
                  <a:buNone/>
                </a:pPr>
                <a:endParaRPr lang="es-419" sz="1700" dirty="0">
                  <a:solidFill>
                    <a:schemeClr val="tx1">
                      <a:alpha val="80000"/>
                    </a:schemeClr>
                  </a:solidFill>
                </a:endParaRPr>
              </a:p>
            </p:txBody>
          </p:sp>
        </mc:Choice>
        <mc:Fallback xmlns="">
          <p:sp>
            <p:nvSpPr>
              <p:cNvPr id="3" name="Marcador de contenido 2">
                <a:extLst>
                  <a:ext uri="{FF2B5EF4-FFF2-40B4-BE49-F238E27FC236}">
                    <a16:creationId xmlns:a16="http://schemas.microsoft.com/office/drawing/2014/main" id="{79A24895-5780-4716-ADFD-5E9F994A5FA5}"/>
                  </a:ext>
                </a:extLst>
              </p:cNvPr>
              <p:cNvSpPr>
                <a:spLocks noGrp="1" noRot="1" noChangeAspect="1" noMove="1" noResize="1" noEditPoints="1" noAdjustHandles="1" noChangeArrowheads="1" noChangeShapeType="1" noTextEdit="1"/>
              </p:cNvSpPr>
              <p:nvPr>
                <p:ph idx="1"/>
              </p:nvPr>
            </p:nvSpPr>
            <p:spPr>
              <a:xfrm>
                <a:off x="1712914" y="3070719"/>
                <a:ext cx="9383872" cy="3113105"/>
              </a:xfrm>
              <a:blipFill>
                <a:blip r:embed="rId3"/>
                <a:stretch>
                  <a:fillRect l="-715" t="-2157" r="-780"/>
                </a:stretch>
              </a:blipFill>
            </p:spPr>
            <p:txBody>
              <a:bodyPr/>
              <a:lstStyle/>
              <a:p>
                <a:r>
                  <a:rPr lang="en-CA">
                    <a:noFill/>
                  </a:rPr>
                  <a:t> </a:t>
                </a:r>
              </a:p>
            </p:txBody>
          </p:sp>
        </mc:Fallback>
      </mc:AlternateContent>
    </p:spTree>
    <p:extLst>
      <p:ext uri="{BB962C8B-B14F-4D97-AF65-F5344CB8AC3E}">
        <p14:creationId xmlns:p14="http://schemas.microsoft.com/office/powerpoint/2010/main" val="3833023564"/>
      </p:ext>
    </p:extLst>
  </p:cSld>
  <p:clrMapOvr>
    <a:overrideClrMapping bg1="dk1" tx1="lt1" bg2="dk2" tx2="lt2" accent1="accent1" accent2="accent2" accent3="accent3" accent4="accent4" accent5="accent5" accent6="accent6" hlink="hlink" folHlink="folHlink"/>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0" name="Rectangle 24">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1" name="Group 26">
            <a:extLst>
              <a:ext uri="{FF2B5EF4-FFF2-40B4-BE49-F238E27FC236}">
                <a16:creationId xmlns:a16="http://schemas.microsoft.com/office/drawing/2014/main" id="{5F892E19-92E7-4BB2-8C3F-DBDFE8D9D3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
            <a:ext cx="4581527" cy="6858002"/>
            <a:chOff x="-2" y="-1"/>
            <a:chExt cx="4581527" cy="6858002"/>
          </a:xfrm>
          <a:effectLst>
            <a:outerShdw blurRad="381000" dist="50800" algn="ctr" rotWithShape="0">
              <a:srgbClr val="000000">
                <a:alpha val="10000"/>
              </a:srgbClr>
            </a:outerShdw>
          </a:effectLst>
        </p:grpSpPr>
        <p:grpSp>
          <p:nvGrpSpPr>
            <p:cNvPr id="52" name="Group 27">
              <a:extLst>
                <a:ext uri="{FF2B5EF4-FFF2-40B4-BE49-F238E27FC236}">
                  <a16:creationId xmlns:a16="http://schemas.microsoft.com/office/drawing/2014/main" id="{81E493D3-31D9-4B80-9798-EEA082E12A8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2" y="-1"/>
              <a:ext cx="4572002" cy="6858002"/>
              <a:chOff x="-2" y="-1"/>
              <a:chExt cx="4572002" cy="6858002"/>
            </a:xfrm>
            <a:effectLst/>
          </p:grpSpPr>
          <p:sp>
            <p:nvSpPr>
              <p:cNvPr id="53" name="Freeform: Shape 35">
                <a:extLst>
                  <a:ext uri="{FF2B5EF4-FFF2-40B4-BE49-F238E27FC236}">
                    <a16:creationId xmlns:a16="http://schemas.microsoft.com/office/drawing/2014/main" id="{62E6AA4D-EC17-45B5-B621-DF0FD91FD4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4" name="Freeform: Shape 36">
                <a:extLst>
                  <a:ext uri="{FF2B5EF4-FFF2-40B4-BE49-F238E27FC236}">
                    <a16:creationId xmlns:a16="http://schemas.microsoft.com/office/drawing/2014/main" id="{D56F11D0-7966-41FE-AAB9-EC0C54F11F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bg1">
                  <a:alpha val="86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55" name="Group 28">
              <a:extLst>
                <a:ext uri="{FF2B5EF4-FFF2-40B4-BE49-F238E27FC236}">
                  <a16:creationId xmlns:a16="http://schemas.microsoft.com/office/drawing/2014/main" id="{CEDE579A-0A12-4A10-85D4-A8DA1663B89B}"/>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2"/>
              <a:chOff x="3697284" y="-1"/>
              <a:chExt cx="884241" cy="6858002"/>
            </a:xfrm>
          </p:grpSpPr>
          <p:grpSp>
            <p:nvGrpSpPr>
              <p:cNvPr id="30" name="Group 29">
                <a:extLst>
                  <a:ext uri="{FF2B5EF4-FFF2-40B4-BE49-F238E27FC236}">
                    <a16:creationId xmlns:a16="http://schemas.microsoft.com/office/drawing/2014/main" id="{15CA79E3-BA58-419A-8541-7498AC2633F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1"/>
                <a:chOff x="3697284" y="-1"/>
                <a:chExt cx="884241" cy="6858001"/>
              </a:xfrm>
              <a:solidFill>
                <a:srgbClr val="FFFFFF"/>
              </a:solidFill>
              <a:effectLst/>
            </p:grpSpPr>
            <p:sp>
              <p:nvSpPr>
                <p:cNvPr id="56" name="Freeform: Shape 33">
                  <a:extLst>
                    <a:ext uri="{FF2B5EF4-FFF2-40B4-BE49-F238E27FC236}">
                      <a16:creationId xmlns:a16="http://schemas.microsoft.com/office/drawing/2014/main" id="{2348C622-BC44-4959-B64E-427015FD1F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7" name="Freeform: Shape 34">
                  <a:extLst>
                    <a:ext uri="{FF2B5EF4-FFF2-40B4-BE49-F238E27FC236}">
                      <a16:creationId xmlns:a16="http://schemas.microsoft.com/office/drawing/2014/main" id="{F8841A98-AA1D-4F65-A368-EF31110B07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58" name="Group 30">
                <a:extLst>
                  <a:ext uri="{FF2B5EF4-FFF2-40B4-BE49-F238E27FC236}">
                    <a16:creationId xmlns:a16="http://schemas.microsoft.com/office/drawing/2014/main" id="{E6609F08-9B2C-4879-AC68-E3E537BED78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0"/>
                <a:ext cx="884241" cy="6858001"/>
                <a:chOff x="3697284" y="-1"/>
                <a:chExt cx="884241" cy="6858001"/>
              </a:xfrm>
              <a:blipFill>
                <a:blip r:embed="rId2">
                  <a:alphaModFix amt="57000"/>
                </a:blip>
                <a:tile tx="0" ty="0" sx="100000" sy="100000" flip="none" algn="tl"/>
              </a:blipFill>
              <a:effectLst/>
            </p:grpSpPr>
            <p:sp>
              <p:nvSpPr>
                <p:cNvPr id="59" name="Freeform: Shape 31">
                  <a:extLst>
                    <a:ext uri="{FF2B5EF4-FFF2-40B4-BE49-F238E27FC236}">
                      <a16:creationId xmlns:a16="http://schemas.microsoft.com/office/drawing/2014/main" id="{6910EFC9-D70D-42FD-BCCD-AB1F710BFD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0" name="Freeform: Shape 32">
                  <a:extLst>
                    <a:ext uri="{FF2B5EF4-FFF2-40B4-BE49-F238E27FC236}">
                      <a16:creationId xmlns:a16="http://schemas.microsoft.com/office/drawing/2014/main" id="{83BEF371-1E22-4C4F-A62F-AC6B92CAE0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grpSp>
      <p:sp>
        <p:nvSpPr>
          <p:cNvPr id="2" name="Título 1">
            <a:extLst>
              <a:ext uri="{FF2B5EF4-FFF2-40B4-BE49-F238E27FC236}">
                <a16:creationId xmlns:a16="http://schemas.microsoft.com/office/drawing/2014/main" id="{2B2C8E08-ADAF-4070-B077-699527D674E5}"/>
              </a:ext>
            </a:extLst>
          </p:cNvPr>
          <p:cNvSpPr>
            <a:spLocks noGrp="1"/>
          </p:cNvSpPr>
          <p:nvPr>
            <p:ph type="title"/>
          </p:nvPr>
        </p:nvSpPr>
        <p:spPr>
          <a:xfrm>
            <a:off x="827088" y="1641752"/>
            <a:ext cx="2655887" cy="3213277"/>
          </a:xfrm>
        </p:spPr>
        <p:txBody>
          <a:bodyPr anchor="t">
            <a:normAutofit/>
          </a:bodyPr>
          <a:lstStyle/>
          <a:p>
            <a:r>
              <a:rPr lang="es-419" sz="4000"/>
              <a:t>Algoritmo</a:t>
            </a:r>
          </a:p>
        </p:txBody>
      </p:sp>
      <mc:AlternateContent xmlns:mc="http://schemas.openxmlformats.org/markup-compatibility/2006" xmlns:a14="http://schemas.microsoft.com/office/drawing/2010/main">
        <mc:Choice Requires="a14">
          <p:sp>
            <p:nvSpPr>
              <p:cNvPr id="3" name="Marcador de contenido 2">
                <a:extLst>
                  <a:ext uri="{FF2B5EF4-FFF2-40B4-BE49-F238E27FC236}">
                    <a16:creationId xmlns:a16="http://schemas.microsoft.com/office/drawing/2014/main" id="{0302655B-A5A6-41C8-A16E-F866F069332A}"/>
                  </a:ext>
                </a:extLst>
              </p:cNvPr>
              <p:cNvSpPr>
                <a:spLocks noGrp="1"/>
              </p:cNvSpPr>
              <p:nvPr>
                <p:ph idx="1"/>
              </p:nvPr>
            </p:nvSpPr>
            <p:spPr>
              <a:xfrm>
                <a:off x="4943959" y="1177871"/>
                <a:ext cx="6428891" cy="4496356"/>
              </a:xfrm>
            </p:spPr>
            <p:txBody>
              <a:bodyPr>
                <a:normAutofit/>
              </a:bodyPr>
              <a:lstStyle/>
              <a:p>
                <a:pPr marL="514350" lvl="0" indent="-514350">
                  <a:buFont typeface="+mj-lt"/>
                  <a:buAutoNum type="arabicPeriod"/>
                </a:pPr>
                <a:r>
                  <a:rPr lang="es-419" sz="1800" dirty="0">
                    <a:solidFill>
                      <a:schemeClr val="tx1">
                        <a:alpha val="80000"/>
                      </a:schemeClr>
                    </a:solidFill>
                  </a:rPr>
                  <a:t>Generar un numero aleatorio que represente el ángulo que la aguja con la línea y multiplicarlo por p para obtener θ. (X = r1*l/2)</a:t>
                </a:r>
                <a:endParaRPr lang="en-US" sz="1800" dirty="0">
                  <a:solidFill>
                    <a:schemeClr val="tx1">
                      <a:alpha val="80000"/>
                    </a:schemeClr>
                  </a:solidFill>
                </a:endParaRPr>
              </a:p>
              <a:p>
                <a:pPr marL="514350" lvl="0" indent="-514350">
                  <a:buFont typeface="+mj-lt"/>
                  <a:buAutoNum type="arabicPeriod"/>
                </a:pPr>
                <a:r>
                  <a:rPr lang="es-419" sz="1800" dirty="0">
                    <a:solidFill>
                      <a:schemeClr val="tx1">
                        <a:alpha val="80000"/>
                      </a:schemeClr>
                    </a:solidFill>
                  </a:rPr>
                  <a:t>Calcular el valor de con otro numero aleatorio Y = sen(180*r2)(L/2).</a:t>
                </a:r>
                <a:endParaRPr lang="en-US" sz="1800" dirty="0">
                  <a:solidFill>
                    <a:schemeClr val="tx1">
                      <a:alpha val="80000"/>
                    </a:schemeClr>
                  </a:solidFill>
                </a:endParaRPr>
              </a:p>
              <a:p>
                <a:pPr marL="514350" lvl="0" indent="-514350">
                  <a:buFont typeface="+mj-lt"/>
                  <a:buAutoNum type="arabicPeriod"/>
                </a:pPr>
                <a:r>
                  <a:rPr lang="es-419" sz="1800" dirty="0">
                    <a:solidFill>
                      <a:schemeClr val="tx1">
                        <a:alpha val="80000"/>
                      </a:schemeClr>
                    </a:solidFill>
                  </a:rPr>
                  <a:t>Si el valor de X es menor o igual al de Y se cuenta como un acierto.</a:t>
                </a:r>
                <a:endParaRPr lang="en-US" sz="1800" dirty="0">
                  <a:solidFill>
                    <a:schemeClr val="tx1">
                      <a:alpha val="80000"/>
                    </a:schemeClr>
                  </a:solidFill>
                </a:endParaRPr>
              </a:p>
              <a:p>
                <a:pPr marL="514350" lvl="0" indent="-514350">
                  <a:buFont typeface="+mj-lt"/>
                  <a:buAutoNum type="arabicPeriod"/>
                </a:pPr>
                <a:r>
                  <a:rPr lang="es-419" sz="1800" dirty="0">
                    <a:solidFill>
                      <a:schemeClr val="tx1">
                        <a:alpha val="80000"/>
                      </a:schemeClr>
                    </a:solidFill>
                  </a:rPr>
                  <a:t>Se repite el procedimiento N veces y si n es el número de aciertos, la probabilidad p estará dada por n/N. Este valor permite calcular pi tal que:</a:t>
                </a:r>
              </a:p>
              <a:p>
                <a:pPr marL="0" lvl="0" indent="0">
                  <a:buNone/>
                </a:pPr>
                <a:endParaRPr lang="en-US" sz="1800" dirty="0">
                  <a:solidFill>
                    <a:schemeClr val="tx1">
                      <a:alpha val="80000"/>
                    </a:schemeClr>
                  </a:solidFill>
                </a:endParaRPr>
              </a:p>
              <a:p>
                <a:pPr marL="0" indent="0">
                  <a:buNone/>
                </a:pPr>
                <a14:m>
                  <m:oMathPara xmlns:m="http://schemas.openxmlformats.org/officeDocument/2006/math">
                    <m:oMathParaPr>
                      <m:jc m:val="centerGroup"/>
                    </m:oMathParaPr>
                    <m:oMath xmlns:m="http://schemas.openxmlformats.org/officeDocument/2006/math">
                      <m:r>
                        <a:rPr lang="es-419" sz="1800" i="1">
                          <a:solidFill>
                            <a:schemeClr val="tx1">
                              <a:alpha val="80000"/>
                            </a:schemeClr>
                          </a:solidFill>
                          <a:latin typeface="Cambria Math" panose="02040503050406030204" pitchFamily="18" charset="0"/>
                        </a:rPr>
                        <m:t>𝜋</m:t>
                      </m:r>
                      <m:r>
                        <a:rPr lang="es-419" sz="1800" i="1">
                          <a:solidFill>
                            <a:schemeClr val="tx1">
                              <a:alpha val="80000"/>
                            </a:schemeClr>
                          </a:solidFill>
                          <a:latin typeface="Cambria Math" panose="02040503050406030204" pitchFamily="18" charset="0"/>
                        </a:rPr>
                        <m:t>=</m:t>
                      </m:r>
                      <m:f>
                        <m:fPr>
                          <m:ctrlPr>
                            <a:rPr lang="en-US" sz="1800" i="1">
                              <a:solidFill>
                                <a:schemeClr val="tx1">
                                  <a:alpha val="80000"/>
                                </a:schemeClr>
                              </a:solidFill>
                              <a:latin typeface="Cambria Math" panose="02040503050406030204" pitchFamily="18" charset="0"/>
                            </a:rPr>
                          </m:ctrlPr>
                        </m:fPr>
                        <m:num>
                          <m:r>
                            <a:rPr lang="es-419" sz="1800" i="1">
                              <a:solidFill>
                                <a:schemeClr val="tx1">
                                  <a:alpha val="80000"/>
                                </a:schemeClr>
                              </a:solidFill>
                              <a:latin typeface="Cambria Math" panose="02040503050406030204" pitchFamily="18" charset="0"/>
                            </a:rPr>
                            <m:t>1</m:t>
                          </m:r>
                        </m:num>
                        <m:den>
                          <m:r>
                            <a:rPr lang="es-419" sz="1800" i="1">
                              <a:solidFill>
                                <a:schemeClr val="tx1">
                                  <a:alpha val="80000"/>
                                </a:schemeClr>
                              </a:solidFill>
                              <a:latin typeface="Cambria Math" panose="02040503050406030204" pitchFamily="18" charset="0"/>
                            </a:rPr>
                            <m:t>𝑝</m:t>
                          </m:r>
                        </m:den>
                      </m:f>
                      <m:r>
                        <a:rPr lang="es-419" sz="1800" i="1">
                          <a:solidFill>
                            <a:schemeClr val="tx1">
                              <a:alpha val="80000"/>
                            </a:schemeClr>
                          </a:solidFill>
                          <a:latin typeface="Cambria Math" panose="02040503050406030204" pitchFamily="18" charset="0"/>
                        </a:rPr>
                        <m:t>=</m:t>
                      </m:r>
                      <m:f>
                        <m:fPr>
                          <m:ctrlPr>
                            <a:rPr lang="en-US" sz="1800" i="1">
                              <a:solidFill>
                                <a:schemeClr val="tx1">
                                  <a:alpha val="80000"/>
                                </a:schemeClr>
                              </a:solidFill>
                              <a:latin typeface="Cambria Math" panose="02040503050406030204" pitchFamily="18" charset="0"/>
                            </a:rPr>
                          </m:ctrlPr>
                        </m:fPr>
                        <m:num>
                          <m:r>
                            <a:rPr lang="es-419" sz="1800" i="1">
                              <a:solidFill>
                                <a:schemeClr val="tx1">
                                  <a:alpha val="80000"/>
                                </a:schemeClr>
                              </a:solidFill>
                              <a:latin typeface="Cambria Math" panose="02040503050406030204" pitchFamily="18" charset="0"/>
                            </a:rPr>
                            <m:t>1</m:t>
                          </m:r>
                        </m:num>
                        <m:den>
                          <m:f>
                            <m:fPr>
                              <m:ctrlPr>
                                <a:rPr lang="en-US" sz="1800" i="1">
                                  <a:solidFill>
                                    <a:schemeClr val="tx1">
                                      <a:alpha val="80000"/>
                                    </a:schemeClr>
                                  </a:solidFill>
                                  <a:latin typeface="Cambria Math" panose="02040503050406030204" pitchFamily="18" charset="0"/>
                                </a:rPr>
                              </m:ctrlPr>
                            </m:fPr>
                            <m:num>
                              <m:r>
                                <a:rPr lang="es-419" sz="1800" i="1">
                                  <a:solidFill>
                                    <a:schemeClr val="tx1">
                                      <a:alpha val="80000"/>
                                    </a:schemeClr>
                                  </a:solidFill>
                                  <a:latin typeface="Cambria Math" panose="02040503050406030204" pitchFamily="18" charset="0"/>
                                </a:rPr>
                                <m:t>𝑛</m:t>
                              </m:r>
                            </m:num>
                            <m:den>
                              <m:r>
                                <a:rPr lang="es-419" sz="1800" i="1">
                                  <a:solidFill>
                                    <a:schemeClr val="tx1">
                                      <a:alpha val="80000"/>
                                    </a:schemeClr>
                                  </a:solidFill>
                                  <a:latin typeface="Cambria Math" panose="02040503050406030204" pitchFamily="18" charset="0"/>
                                </a:rPr>
                                <m:t>𝑁</m:t>
                              </m:r>
                            </m:den>
                          </m:f>
                        </m:den>
                      </m:f>
                      <m:r>
                        <a:rPr lang="es-419" sz="1800" i="1">
                          <a:solidFill>
                            <a:schemeClr val="tx1">
                              <a:alpha val="80000"/>
                            </a:schemeClr>
                          </a:solidFill>
                          <a:latin typeface="Cambria Math" panose="02040503050406030204" pitchFamily="18" charset="0"/>
                        </a:rPr>
                        <m:t>=</m:t>
                      </m:r>
                      <m:f>
                        <m:fPr>
                          <m:ctrlPr>
                            <a:rPr lang="en-US" sz="1800" i="1">
                              <a:solidFill>
                                <a:schemeClr val="tx1">
                                  <a:alpha val="80000"/>
                                </a:schemeClr>
                              </a:solidFill>
                              <a:latin typeface="Cambria Math" panose="02040503050406030204" pitchFamily="18" charset="0"/>
                            </a:rPr>
                          </m:ctrlPr>
                        </m:fPr>
                        <m:num>
                          <m:r>
                            <a:rPr lang="es-419" sz="1800" i="1">
                              <a:solidFill>
                                <a:schemeClr val="tx1">
                                  <a:alpha val="80000"/>
                                </a:schemeClr>
                              </a:solidFill>
                              <a:latin typeface="Cambria Math" panose="02040503050406030204" pitchFamily="18" charset="0"/>
                            </a:rPr>
                            <m:t>𝑁</m:t>
                          </m:r>
                        </m:num>
                        <m:den>
                          <m:r>
                            <a:rPr lang="es-419" sz="1800" i="1">
                              <a:solidFill>
                                <a:schemeClr val="tx1">
                                  <a:alpha val="80000"/>
                                </a:schemeClr>
                              </a:solidFill>
                              <a:latin typeface="Cambria Math" panose="02040503050406030204" pitchFamily="18" charset="0"/>
                            </a:rPr>
                            <m:t>𝑛</m:t>
                          </m:r>
                        </m:den>
                      </m:f>
                    </m:oMath>
                  </m:oMathPara>
                </a14:m>
                <a:endParaRPr lang="en-US" sz="1800" dirty="0">
                  <a:solidFill>
                    <a:schemeClr val="tx1">
                      <a:alpha val="80000"/>
                    </a:schemeClr>
                  </a:solidFill>
                </a:endParaRPr>
              </a:p>
              <a:p>
                <a:pPr marL="0" indent="0">
                  <a:buNone/>
                </a:pPr>
                <a:endParaRPr lang="es-419" sz="1500" dirty="0">
                  <a:solidFill>
                    <a:schemeClr val="tx1">
                      <a:alpha val="80000"/>
                    </a:schemeClr>
                  </a:solidFill>
                </a:endParaRPr>
              </a:p>
            </p:txBody>
          </p:sp>
        </mc:Choice>
        <mc:Fallback xmlns="">
          <p:sp>
            <p:nvSpPr>
              <p:cNvPr id="3" name="Marcador de contenido 2">
                <a:extLst>
                  <a:ext uri="{FF2B5EF4-FFF2-40B4-BE49-F238E27FC236}">
                    <a16:creationId xmlns:a16="http://schemas.microsoft.com/office/drawing/2014/main" id="{0302655B-A5A6-41C8-A16E-F866F069332A}"/>
                  </a:ext>
                </a:extLst>
              </p:cNvPr>
              <p:cNvSpPr>
                <a:spLocks noGrp="1" noRot="1" noChangeAspect="1" noMove="1" noResize="1" noEditPoints="1" noAdjustHandles="1" noChangeArrowheads="1" noChangeShapeType="1" noTextEdit="1"/>
              </p:cNvSpPr>
              <p:nvPr>
                <p:ph idx="1"/>
              </p:nvPr>
            </p:nvSpPr>
            <p:spPr>
              <a:xfrm>
                <a:off x="4943959" y="1177871"/>
                <a:ext cx="6428891" cy="4496356"/>
              </a:xfrm>
              <a:blipFill>
                <a:blip r:embed="rId3"/>
                <a:stretch>
                  <a:fillRect l="-758" t="-1220" r="-1422"/>
                </a:stretch>
              </a:blipFill>
            </p:spPr>
            <p:txBody>
              <a:bodyPr/>
              <a:lstStyle/>
              <a:p>
                <a:r>
                  <a:rPr lang="en-CA">
                    <a:noFill/>
                  </a:rPr>
                  <a:t> </a:t>
                </a:r>
              </a:p>
            </p:txBody>
          </p:sp>
        </mc:Fallback>
      </mc:AlternateContent>
    </p:spTree>
    <p:extLst>
      <p:ext uri="{BB962C8B-B14F-4D97-AF65-F5344CB8AC3E}">
        <p14:creationId xmlns:p14="http://schemas.microsoft.com/office/powerpoint/2010/main" val="2950021698"/>
      </p:ext>
    </p:extLst>
  </p:cSld>
  <p:clrMapOvr>
    <a:overrideClrMapping bg1="dk1" tx1="lt1" bg2="dk2" tx2="lt2" accent1="accent1" accent2="accent2" accent3="accent3" accent4="accent4" accent5="accent5" accent6="accent6" hlink="hlink" folHlink="folHlink"/>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4" name="Rectangle 18">
            <a:extLst>
              <a:ext uri="{FF2B5EF4-FFF2-40B4-BE49-F238E27FC236}">
                <a16:creationId xmlns:a16="http://schemas.microsoft.com/office/drawing/2014/main" id="{FB5B0058-AF13-4859-B429-4EDDE2A26F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6CE876A7-ED2B-4ED4-9C73-EEAF3266F949}"/>
              </a:ext>
            </a:extLst>
          </p:cNvPr>
          <p:cNvSpPr>
            <a:spLocks noGrp="1"/>
          </p:cNvSpPr>
          <p:nvPr>
            <p:ph type="title"/>
          </p:nvPr>
        </p:nvSpPr>
        <p:spPr>
          <a:xfrm>
            <a:off x="908454" y="1360481"/>
            <a:ext cx="4605340" cy="2387600"/>
          </a:xfrm>
        </p:spPr>
        <p:txBody>
          <a:bodyPr vert="horz" lIns="91440" tIns="45720" rIns="91440" bIns="45720" rtlCol="0" anchor="b">
            <a:normAutofit/>
          </a:bodyPr>
          <a:lstStyle/>
          <a:p>
            <a:r>
              <a:rPr lang="en-US" sz="5000" spc="-300">
                <a:solidFill>
                  <a:schemeClr val="bg1"/>
                </a:solidFill>
                <a:effectLst>
                  <a:outerShdw blurRad="469900" dist="342900" dir="5400000" sy="-20000" rotWithShape="0">
                    <a:prstClr val="black">
                      <a:alpha val="66000"/>
                    </a:prstClr>
                  </a:outerShdw>
                </a:effectLst>
              </a:rPr>
              <a:t>Resultado </a:t>
            </a:r>
          </a:p>
        </p:txBody>
      </p:sp>
      <p:sp>
        <p:nvSpPr>
          <p:cNvPr id="3" name="Marcador de contenido 2">
            <a:extLst>
              <a:ext uri="{FF2B5EF4-FFF2-40B4-BE49-F238E27FC236}">
                <a16:creationId xmlns:a16="http://schemas.microsoft.com/office/drawing/2014/main" id="{DABF91CE-5139-4A24-A18E-191EA162073F}"/>
              </a:ext>
            </a:extLst>
          </p:cNvPr>
          <p:cNvSpPr>
            <a:spLocks noGrp="1"/>
          </p:cNvSpPr>
          <p:nvPr>
            <p:ph idx="1"/>
          </p:nvPr>
        </p:nvSpPr>
        <p:spPr>
          <a:xfrm>
            <a:off x="908454" y="3840156"/>
            <a:ext cx="4605340" cy="1655762"/>
          </a:xfrm>
        </p:spPr>
        <p:txBody>
          <a:bodyPr vert="horz" lIns="91440" tIns="45720" rIns="91440" bIns="45720" rtlCol="0">
            <a:normAutofit/>
          </a:bodyPr>
          <a:lstStyle/>
          <a:p>
            <a:pPr marL="0" indent="0">
              <a:buNone/>
            </a:pPr>
            <a:r>
              <a:rPr lang="en-US" sz="2000" dirty="0">
                <a:solidFill>
                  <a:schemeClr val="bg1"/>
                </a:solidFill>
              </a:rPr>
              <a:t>Se </a:t>
            </a:r>
            <a:r>
              <a:rPr lang="en-US" sz="2000" dirty="0" err="1">
                <a:solidFill>
                  <a:schemeClr val="bg1"/>
                </a:solidFill>
              </a:rPr>
              <a:t>corrió</a:t>
            </a:r>
            <a:r>
              <a:rPr lang="en-US" sz="2000" dirty="0">
                <a:solidFill>
                  <a:schemeClr val="bg1"/>
                </a:solidFill>
              </a:rPr>
              <a:t> la </a:t>
            </a:r>
            <a:r>
              <a:rPr lang="en-US" sz="2000" dirty="0" err="1">
                <a:solidFill>
                  <a:schemeClr val="bg1"/>
                </a:solidFill>
              </a:rPr>
              <a:t>simulación</a:t>
            </a:r>
            <a:r>
              <a:rPr lang="en-US" sz="2000" dirty="0">
                <a:solidFill>
                  <a:schemeClr val="bg1"/>
                </a:solidFill>
              </a:rPr>
              <a:t> para 1000 </a:t>
            </a:r>
            <a:r>
              <a:rPr lang="en-US" sz="2000" dirty="0" err="1">
                <a:solidFill>
                  <a:schemeClr val="bg1"/>
                </a:solidFill>
              </a:rPr>
              <a:t>agujas</a:t>
            </a:r>
            <a:r>
              <a:rPr lang="en-US" sz="2000" dirty="0">
                <a:solidFill>
                  <a:schemeClr val="bg1"/>
                </a:solidFill>
              </a:rPr>
              <a:t> y se </a:t>
            </a:r>
            <a:r>
              <a:rPr lang="en-US" sz="2000" dirty="0" err="1">
                <a:solidFill>
                  <a:schemeClr val="bg1"/>
                </a:solidFill>
              </a:rPr>
              <a:t>obtuvo</a:t>
            </a:r>
            <a:r>
              <a:rPr lang="en-US" sz="2000" dirty="0">
                <a:solidFill>
                  <a:schemeClr val="bg1"/>
                </a:solidFill>
              </a:rPr>
              <a:t>: </a:t>
            </a:r>
          </a:p>
        </p:txBody>
      </p:sp>
      <p:pic>
        <p:nvPicPr>
          <p:cNvPr id="6" name="Picture 5" descr="A screenshot of a computer&#10;&#10;Description automatically generated with low confidence">
            <a:extLst>
              <a:ext uri="{FF2B5EF4-FFF2-40B4-BE49-F238E27FC236}">
                <a16:creationId xmlns:a16="http://schemas.microsoft.com/office/drawing/2014/main" id="{3B5282AF-23D1-499D-894E-D79595C67E01}"/>
              </a:ext>
            </a:extLst>
          </p:cNvPr>
          <p:cNvPicPr>
            <a:picLocks noChangeAspect="1"/>
          </p:cNvPicPr>
          <p:nvPr/>
        </p:nvPicPr>
        <p:blipFill rotWithShape="1">
          <a:blip r:embed="rId2">
            <a:alphaModFix/>
          </a:blip>
          <a:srcRect l="1090" r="19028" b="2"/>
          <a:stretch/>
        </p:blipFill>
        <p:spPr>
          <a:xfrm>
            <a:off x="5800734" y="1057275"/>
            <a:ext cx="5917401" cy="4743450"/>
          </a:xfrm>
          <a:prstGeom prst="rect">
            <a:avLst/>
          </a:prstGeom>
        </p:spPr>
      </p:pic>
      <p:sp>
        <p:nvSpPr>
          <p:cNvPr id="55" name="Rectangle 20">
            <a:extLst>
              <a:ext uri="{FF2B5EF4-FFF2-40B4-BE49-F238E27FC236}">
                <a16:creationId xmlns:a16="http://schemas.microsoft.com/office/drawing/2014/main" id="{D84C2E9E-0B5D-4B5F-9A1F-70EBDCE390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2461" y="1197769"/>
            <a:ext cx="10987078" cy="4462463"/>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104646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FB5B0058-AF13-4859-B429-4EDDE2A26F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ítulo 1">
            <a:extLst>
              <a:ext uri="{FF2B5EF4-FFF2-40B4-BE49-F238E27FC236}">
                <a16:creationId xmlns:a16="http://schemas.microsoft.com/office/drawing/2014/main" id="{470D8EDF-39E7-4DC5-83D8-81AADF4EDB80}"/>
              </a:ext>
            </a:extLst>
          </p:cNvPr>
          <p:cNvSpPr>
            <a:spLocks noGrp="1"/>
          </p:cNvSpPr>
          <p:nvPr>
            <p:ph type="title"/>
          </p:nvPr>
        </p:nvSpPr>
        <p:spPr>
          <a:xfrm>
            <a:off x="2399234" y="2073715"/>
            <a:ext cx="6935759" cy="2993042"/>
          </a:xfrm>
        </p:spPr>
        <p:txBody>
          <a:bodyPr vert="horz" lIns="91440" tIns="45720" rIns="91440" bIns="45720" rtlCol="0" anchor="ctr">
            <a:normAutofit/>
          </a:bodyPr>
          <a:lstStyle/>
          <a:p>
            <a:pPr algn="ctr"/>
            <a:r>
              <a:rPr lang="en-US" sz="6800" kern="1200">
                <a:solidFill>
                  <a:schemeClr val="bg1"/>
                </a:solidFill>
                <a:latin typeface="+mj-lt"/>
                <a:ea typeface="+mj-ea"/>
                <a:cs typeface="+mj-cs"/>
              </a:rPr>
              <a:t>Ejemplo 6: El Tambaleo del Borracho</a:t>
            </a:r>
          </a:p>
        </p:txBody>
      </p:sp>
      <p:sp>
        <p:nvSpPr>
          <p:cNvPr id="34" name="Rectangle 33">
            <a:extLst>
              <a:ext uri="{FF2B5EF4-FFF2-40B4-BE49-F238E27FC236}">
                <a16:creationId xmlns:a16="http://schemas.microsoft.com/office/drawing/2014/main" id="{81BD432D-FAB3-4B5D-BF27-4DA7C75B32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6" name="Straight Connector 35">
            <a:extLst>
              <a:ext uri="{FF2B5EF4-FFF2-40B4-BE49-F238E27FC236}">
                <a16:creationId xmlns:a16="http://schemas.microsoft.com/office/drawing/2014/main" id="{E6D6B450-4278-45B8-88C7-C061710E3C7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2399233" y="1883640"/>
            <a:ext cx="693576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74234A4C-A256-4139-A5F4-27078F0D67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2399233" y="5066757"/>
            <a:ext cx="693576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90548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Título 1">
            <a:extLst>
              <a:ext uri="{FF2B5EF4-FFF2-40B4-BE49-F238E27FC236}">
                <a16:creationId xmlns:a16="http://schemas.microsoft.com/office/drawing/2014/main" id="{B57C1644-8F3B-4B44-B39B-927298D13420}"/>
              </a:ext>
            </a:extLst>
          </p:cNvPr>
          <p:cNvSpPr>
            <a:spLocks noGrp="1"/>
          </p:cNvSpPr>
          <p:nvPr>
            <p:ph type="title"/>
          </p:nvPr>
        </p:nvSpPr>
        <p:spPr>
          <a:xfrm>
            <a:off x="838200" y="448721"/>
            <a:ext cx="4707671" cy="1225650"/>
          </a:xfrm>
        </p:spPr>
        <p:txBody>
          <a:bodyPr anchor="b">
            <a:normAutofit/>
          </a:bodyPr>
          <a:lstStyle/>
          <a:p>
            <a:r>
              <a:rPr lang="es-419" sz="3800">
                <a:solidFill>
                  <a:schemeClr val="bg1"/>
                </a:solidFill>
              </a:rPr>
              <a:t>Enunciado</a:t>
            </a:r>
          </a:p>
        </p:txBody>
      </p:sp>
      <p:cxnSp>
        <p:nvCxnSpPr>
          <p:cNvPr id="50" name="Straight Connector 49">
            <a:extLst>
              <a:ext uri="{FF2B5EF4-FFF2-40B4-BE49-F238E27FC236}">
                <a16:creationId xmlns:a16="http://schemas.microsoft.com/office/drawing/2014/main" id="{EEA38897-7BA3-4408-8083-3235339C4A6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1873" y="1749756"/>
            <a:ext cx="4718304"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Marcador de contenido 2">
            <a:extLst>
              <a:ext uri="{FF2B5EF4-FFF2-40B4-BE49-F238E27FC236}">
                <a16:creationId xmlns:a16="http://schemas.microsoft.com/office/drawing/2014/main" id="{452FD318-D513-4E45-AB80-AA5B7D93C2F3}"/>
              </a:ext>
            </a:extLst>
          </p:cNvPr>
          <p:cNvSpPr>
            <a:spLocks noGrp="1"/>
          </p:cNvSpPr>
          <p:nvPr>
            <p:ph idx="1"/>
          </p:nvPr>
        </p:nvSpPr>
        <p:spPr>
          <a:xfrm>
            <a:off x="897769" y="1909192"/>
            <a:ext cx="4586513" cy="3647710"/>
          </a:xfrm>
        </p:spPr>
        <p:txBody>
          <a:bodyPr>
            <a:normAutofit/>
          </a:bodyPr>
          <a:lstStyle/>
          <a:p>
            <a:pPr marL="0" indent="0">
              <a:buNone/>
            </a:pPr>
            <a:r>
              <a:rPr lang="es-419" sz="2000">
                <a:solidFill>
                  <a:schemeClr val="bg1"/>
                </a:solidFill>
              </a:rPr>
              <a:t>Supongamos que un borracho esta parado en una esquina de una calle cuando decide caminar para salir de su embriagues. </a:t>
            </a:r>
            <a:endParaRPr lang="en-US" sz="2000">
              <a:solidFill>
                <a:schemeClr val="bg1"/>
              </a:solidFill>
            </a:endParaRPr>
          </a:p>
          <a:p>
            <a:pPr marL="0" indent="0">
              <a:buNone/>
            </a:pPr>
            <a:r>
              <a:rPr lang="es-PA" sz="2000">
                <a:solidFill>
                  <a:schemeClr val="bg1"/>
                </a:solidFill>
              </a:rPr>
              <a:t>Asuma que hay igual probabilidad de que vaya hacia el norte, sur, este u oeste. Si camina 10 cuadras. ¿Cuál es la probabilidad de que termine a dos cuadras de donde inició?</a:t>
            </a:r>
            <a:endParaRPr lang="en-US" sz="2000">
              <a:solidFill>
                <a:schemeClr val="bg1"/>
              </a:solidFill>
            </a:endParaRPr>
          </a:p>
          <a:p>
            <a:pPr marL="0" indent="0">
              <a:buNone/>
            </a:pPr>
            <a:r>
              <a:rPr lang="es-PA" sz="2000">
                <a:solidFill>
                  <a:schemeClr val="bg1"/>
                </a:solidFill>
              </a:rPr>
              <a:t>Utilizando el concepto de probabilidad acumulada</a:t>
            </a:r>
            <a:endParaRPr lang="es-419" sz="2000">
              <a:solidFill>
                <a:schemeClr val="bg1"/>
              </a:solidFill>
            </a:endParaRPr>
          </a:p>
        </p:txBody>
      </p:sp>
      <p:cxnSp>
        <p:nvCxnSpPr>
          <p:cNvPr id="52" name="Straight Connector 51">
            <a:extLst>
              <a:ext uri="{FF2B5EF4-FFF2-40B4-BE49-F238E27FC236}">
                <a16:creationId xmlns:a16="http://schemas.microsoft.com/office/drawing/2014/main" id="{F11AD06B-AB20-4097-8606-5DA00DBACE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4027" y="5707672"/>
            <a:ext cx="471399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aphicFrame>
        <p:nvGraphicFramePr>
          <p:cNvPr id="4" name="Tabla 3">
            <a:extLst>
              <a:ext uri="{FF2B5EF4-FFF2-40B4-BE49-F238E27FC236}">
                <a16:creationId xmlns:a16="http://schemas.microsoft.com/office/drawing/2014/main" id="{6CF6C202-551D-4B5D-876C-F79B34150CCA}"/>
              </a:ext>
            </a:extLst>
          </p:cNvPr>
          <p:cNvGraphicFramePr>
            <a:graphicFrameLocks noGrp="1"/>
          </p:cNvGraphicFramePr>
          <p:nvPr>
            <p:extLst>
              <p:ext uri="{D42A27DB-BD31-4B8C-83A1-F6EECF244321}">
                <p14:modId xmlns:p14="http://schemas.microsoft.com/office/powerpoint/2010/main" val="1435422215"/>
              </p:ext>
            </p:extLst>
          </p:nvPr>
        </p:nvGraphicFramePr>
        <p:xfrm>
          <a:off x="6525453" y="1775720"/>
          <a:ext cx="5666549" cy="3306562"/>
        </p:xfrm>
        <a:graphic>
          <a:graphicData uri="http://schemas.openxmlformats.org/drawingml/2006/table">
            <a:tbl>
              <a:tblPr firstRow="1" firstCol="1" bandRow="1">
                <a:tableStyleId>{8EC20E35-A176-4012-BC5E-935CFFF8708E}</a:tableStyleId>
              </a:tblPr>
              <a:tblGrid>
                <a:gridCol w="1700527">
                  <a:extLst>
                    <a:ext uri="{9D8B030D-6E8A-4147-A177-3AD203B41FA5}">
                      <a16:colId xmlns:a16="http://schemas.microsoft.com/office/drawing/2014/main" val="414073796"/>
                    </a:ext>
                  </a:extLst>
                </a:gridCol>
                <a:gridCol w="1983011">
                  <a:extLst>
                    <a:ext uri="{9D8B030D-6E8A-4147-A177-3AD203B41FA5}">
                      <a16:colId xmlns:a16="http://schemas.microsoft.com/office/drawing/2014/main" val="2042328623"/>
                    </a:ext>
                  </a:extLst>
                </a:gridCol>
                <a:gridCol w="1983011">
                  <a:extLst>
                    <a:ext uri="{9D8B030D-6E8A-4147-A177-3AD203B41FA5}">
                      <a16:colId xmlns:a16="http://schemas.microsoft.com/office/drawing/2014/main" val="4097035876"/>
                    </a:ext>
                  </a:extLst>
                </a:gridCol>
              </a:tblGrid>
              <a:tr h="923014">
                <a:tc>
                  <a:txBody>
                    <a:bodyPr/>
                    <a:lstStyle/>
                    <a:p>
                      <a:pPr marL="0" marR="0">
                        <a:lnSpc>
                          <a:spcPct val="107000"/>
                        </a:lnSpc>
                        <a:spcBef>
                          <a:spcPts val="0"/>
                        </a:spcBef>
                        <a:spcAft>
                          <a:spcPts val="0"/>
                        </a:spcAft>
                      </a:pPr>
                      <a:r>
                        <a:rPr lang="es-419" sz="2000" b="0" cap="none" spc="0" dirty="0">
                          <a:solidFill>
                            <a:schemeClr val="bg1"/>
                          </a:solidFill>
                          <a:effectLst/>
                        </a:rPr>
                        <a:t>Dirección </a:t>
                      </a:r>
                      <a:endParaRPr lang="en-US" sz="2000" b="0" cap="none" spc="0" dirty="0">
                        <a:solidFill>
                          <a:schemeClr val="bg1"/>
                        </a:solidFill>
                        <a:effectLst/>
                        <a:latin typeface="Arial" panose="020B0604020202020204" pitchFamily="34" charset="0"/>
                        <a:ea typeface="Calibri" panose="020F0502020204030204" pitchFamily="34" charset="0"/>
                        <a:cs typeface="Times New Roman" panose="02020603050405020304" pitchFamily="18" charset="0"/>
                      </a:endParaRPr>
                    </a:p>
                  </a:txBody>
                  <a:tcPr marL="169401" marR="269367" marT="130309" marB="130309" anchor="ctr"/>
                </a:tc>
                <a:tc>
                  <a:txBody>
                    <a:bodyPr/>
                    <a:lstStyle/>
                    <a:p>
                      <a:pPr marL="0" marR="0">
                        <a:lnSpc>
                          <a:spcPct val="107000"/>
                        </a:lnSpc>
                        <a:spcBef>
                          <a:spcPts val="0"/>
                        </a:spcBef>
                        <a:spcAft>
                          <a:spcPts val="0"/>
                        </a:spcAft>
                      </a:pPr>
                      <a:r>
                        <a:rPr lang="es-419" sz="2000" b="0" cap="none" spc="0">
                          <a:solidFill>
                            <a:schemeClr val="bg1"/>
                          </a:solidFill>
                          <a:effectLst/>
                        </a:rPr>
                        <a:t>Probabilidad</a:t>
                      </a:r>
                      <a:endParaRPr lang="en-US" sz="2000" b="0" cap="none" spc="0">
                        <a:solidFill>
                          <a:schemeClr val="bg1"/>
                        </a:solidFill>
                        <a:effectLst/>
                        <a:latin typeface="Arial" panose="020B0604020202020204" pitchFamily="34" charset="0"/>
                        <a:ea typeface="Calibri" panose="020F0502020204030204" pitchFamily="34" charset="0"/>
                        <a:cs typeface="Times New Roman" panose="02020603050405020304" pitchFamily="18" charset="0"/>
                      </a:endParaRPr>
                    </a:p>
                  </a:txBody>
                  <a:tcPr marL="169401" marR="269367" marT="130309" marB="130309" anchor="ctr"/>
                </a:tc>
                <a:tc>
                  <a:txBody>
                    <a:bodyPr/>
                    <a:lstStyle/>
                    <a:p>
                      <a:pPr marL="0" marR="0">
                        <a:lnSpc>
                          <a:spcPct val="107000"/>
                        </a:lnSpc>
                        <a:spcBef>
                          <a:spcPts val="0"/>
                        </a:spcBef>
                        <a:spcAft>
                          <a:spcPts val="0"/>
                        </a:spcAft>
                      </a:pPr>
                      <a:r>
                        <a:rPr lang="es-419" sz="2000" b="0" cap="none" spc="0">
                          <a:solidFill>
                            <a:schemeClr val="bg1"/>
                          </a:solidFill>
                          <a:effectLst/>
                        </a:rPr>
                        <a:t>Probabilidad Acumulada</a:t>
                      </a:r>
                      <a:endParaRPr lang="en-US" sz="2000" b="0" cap="none" spc="0">
                        <a:solidFill>
                          <a:schemeClr val="bg1"/>
                        </a:solidFill>
                        <a:effectLst/>
                        <a:latin typeface="Arial" panose="020B0604020202020204" pitchFamily="34" charset="0"/>
                        <a:ea typeface="Calibri" panose="020F0502020204030204" pitchFamily="34" charset="0"/>
                        <a:cs typeface="Times New Roman" panose="02020603050405020304" pitchFamily="18" charset="0"/>
                      </a:endParaRPr>
                    </a:p>
                  </a:txBody>
                  <a:tcPr marL="169401" marR="269367" marT="130309" marB="130309" anchor="ctr"/>
                </a:tc>
                <a:extLst>
                  <a:ext uri="{0D108BD9-81ED-4DB2-BD59-A6C34878D82A}">
                    <a16:rowId xmlns:a16="http://schemas.microsoft.com/office/drawing/2014/main" val="2228427289"/>
                  </a:ext>
                </a:extLst>
              </a:tr>
              <a:tr h="595887">
                <a:tc>
                  <a:txBody>
                    <a:bodyPr/>
                    <a:lstStyle/>
                    <a:p>
                      <a:pPr marL="0" marR="0">
                        <a:lnSpc>
                          <a:spcPct val="107000"/>
                        </a:lnSpc>
                        <a:spcBef>
                          <a:spcPts val="0"/>
                        </a:spcBef>
                        <a:spcAft>
                          <a:spcPts val="0"/>
                        </a:spcAft>
                      </a:pPr>
                      <a:r>
                        <a:rPr lang="es-419" sz="2000" b="1" cap="none" spc="0">
                          <a:solidFill>
                            <a:schemeClr val="bg1"/>
                          </a:solidFill>
                          <a:effectLst/>
                        </a:rPr>
                        <a:t>Norte</a:t>
                      </a:r>
                      <a:endParaRPr lang="en-US" sz="2000" b="1" cap="none" spc="0">
                        <a:solidFill>
                          <a:schemeClr val="bg1"/>
                        </a:solidFill>
                        <a:effectLst/>
                        <a:latin typeface="Arial" panose="020B0604020202020204" pitchFamily="34" charset="0"/>
                        <a:ea typeface="Calibri" panose="020F0502020204030204" pitchFamily="34" charset="0"/>
                        <a:cs typeface="Times New Roman" panose="02020603050405020304" pitchFamily="18" charset="0"/>
                      </a:endParaRPr>
                    </a:p>
                  </a:txBody>
                  <a:tcPr marL="169401" marR="134683" marT="130309" marB="130309"/>
                </a:tc>
                <a:tc>
                  <a:txBody>
                    <a:bodyPr/>
                    <a:lstStyle/>
                    <a:p>
                      <a:pPr marL="0" marR="0">
                        <a:lnSpc>
                          <a:spcPct val="107000"/>
                        </a:lnSpc>
                        <a:spcBef>
                          <a:spcPts val="0"/>
                        </a:spcBef>
                        <a:spcAft>
                          <a:spcPts val="0"/>
                        </a:spcAft>
                      </a:pPr>
                      <a:r>
                        <a:rPr lang="es-419" sz="2000" cap="none" spc="0">
                          <a:solidFill>
                            <a:schemeClr val="tx1"/>
                          </a:solidFill>
                          <a:effectLst/>
                        </a:rPr>
                        <a:t>0.25</a:t>
                      </a:r>
                      <a:endParaRPr lang="en-US" sz="2000" cap="none" spc="0">
                        <a:solidFill>
                          <a:schemeClr val="tx1"/>
                        </a:solidFill>
                        <a:effectLst/>
                        <a:latin typeface="Arial" panose="020B0604020202020204" pitchFamily="34" charset="0"/>
                        <a:ea typeface="Calibri" panose="020F0502020204030204" pitchFamily="34" charset="0"/>
                        <a:cs typeface="Times New Roman" panose="02020603050405020304" pitchFamily="18" charset="0"/>
                      </a:endParaRPr>
                    </a:p>
                  </a:txBody>
                  <a:tcPr marL="169401" marR="134683" marT="130309" marB="130309"/>
                </a:tc>
                <a:tc>
                  <a:txBody>
                    <a:bodyPr/>
                    <a:lstStyle/>
                    <a:p>
                      <a:pPr marL="0" marR="0">
                        <a:lnSpc>
                          <a:spcPct val="107000"/>
                        </a:lnSpc>
                        <a:spcBef>
                          <a:spcPts val="0"/>
                        </a:spcBef>
                        <a:spcAft>
                          <a:spcPts val="0"/>
                        </a:spcAft>
                      </a:pPr>
                      <a:r>
                        <a:rPr lang="es-419" sz="2000" cap="none" spc="0">
                          <a:solidFill>
                            <a:schemeClr val="tx1"/>
                          </a:solidFill>
                          <a:effectLst/>
                        </a:rPr>
                        <a:t>0.25</a:t>
                      </a:r>
                      <a:endParaRPr lang="en-US" sz="2000" cap="none" spc="0">
                        <a:solidFill>
                          <a:schemeClr val="tx1"/>
                        </a:solidFill>
                        <a:effectLst/>
                        <a:latin typeface="Arial" panose="020B0604020202020204" pitchFamily="34" charset="0"/>
                        <a:ea typeface="Calibri" panose="020F0502020204030204" pitchFamily="34" charset="0"/>
                        <a:cs typeface="Times New Roman" panose="02020603050405020304" pitchFamily="18" charset="0"/>
                      </a:endParaRPr>
                    </a:p>
                  </a:txBody>
                  <a:tcPr marL="169401" marR="134683" marT="130309" marB="130309"/>
                </a:tc>
                <a:extLst>
                  <a:ext uri="{0D108BD9-81ED-4DB2-BD59-A6C34878D82A}">
                    <a16:rowId xmlns:a16="http://schemas.microsoft.com/office/drawing/2014/main" val="115760758"/>
                  </a:ext>
                </a:extLst>
              </a:tr>
              <a:tr h="595887">
                <a:tc>
                  <a:txBody>
                    <a:bodyPr/>
                    <a:lstStyle/>
                    <a:p>
                      <a:pPr marL="0" marR="0">
                        <a:lnSpc>
                          <a:spcPct val="107000"/>
                        </a:lnSpc>
                        <a:spcBef>
                          <a:spcPts val="0"/>
                        </a:spcBef>
                        <a:spcAft>
                          <a:spcPts val="0"/>
                        </a:spcAft>
                      </a:pPr>
                      <a:r>
                        <a:rPr lang="es-419" sz="2000" b="1" cap="none" spc="0">
                          <a:solidFill>
                            <a:schemeClr val="bg1"/>
                          </a:solidFill>
                          <a:effectLst/>
                        </a:rPr>
                        <a:t>Sur </a:t>
                      </a:r>
                      <a:endParaRPr lang="en-US" sz="2000" b="1" cap="none" spc="0">
                        <a:solidFill>
                          <a:schemeClr val="bg1"/>
                        </a:solidFill>
                        <a:effectLst/>
                        <a:latin typeface="Arial" panose="020B0604020202020204" pitchFamily="34" charset="0"/>
                        <a:ea typeface="Calibri" panose="020F0502020204030204" pitchFamily="34" charset="0"/>
                        <a:cs typeface="Times New Roman" panose="02020603050405020304" pitchFamily="18" charset="0"/>
                      </a:endParaRPr>
                    </a:p>
                  </a:txBody>
                  <a:tcPr marL="169401" marR="134683" marT="130309" marB="130309"/>
                </a:tc>
                <a:tc>
                  <a:txBody>
                    <a:bodyPr/>
                    <a:lstStyle/>
                    <a:p>
                      <a:pPr marL="0" marR="0">
                        <a:lnSpc>
                          <a:spcPct val="107000"/>
                        </a:lnSpc>
                        <a:spcBef>
                          <a:spcPts val="0"/>
                        </a:spcBef>
                        <a:spcAft>
                          <a:spcPts val="0"/>
                        </a:spcAft>
                      </a:pPr>
                      <a:r>
                        <a:rPr lang="es-419" sz="2000" cap="none" spc="0">
                          <a:solidFill>
                            <a:schemeClr val="tx1"/>
                          </a:solidFill>
                          <a:effectLst/>
                        </a:rPr>
                        <a:t>0.25</a:t>
                      </a:r>
                      <a:endParaRPr lang="en-US" sz="2000" cap="none" spc="0">
                        <a:solidFill>
                          <a:schemeClr val="tx1"/>
                        </a:solidFill>
                        <a:effectLst/>
                        <a:latin typeface="Arial" panose="020B0604020202020204" pitchFamily="34" charset="0"/>
                        <a:ea typeface="Calibri" panose="020F0502020204030204" pitchFamily="34" charset="0"/>
                        <a:cs typeface="Times New Roman" panose="02020603050405020304" pitchFamily="18" charset="0"/>
                      </a:endParaRPr>
                    </a:p>
                  </a:txBody>
                  <a:tcPr marL="169401" marR="134683" marT="130309" marB="130309"/>
                </a:tc>
                <a:tc>
                  <a:txBody>
                    <a:bodyPr/>
                    <a:lstStyle/>
                    <a:p>
                      <a:pPr marL="0" marR="0">
                        <a:lnSpc>
                          <a:spcPct val="107000"/>
                        </a:lnSpc>
                        <a:spcBef>
                          <a:spcPts val="0"/>
                        </a:spcBef>
                        <a:spcAft>
                          <a:spcPts val="0"/>
                        </a:spcAft>
                      </a:pPr>
                      <a:r>
                        <a:rPr lang="es-419" sz="2000" cap="none" spc="0">
                          <a:solidFill>
                            <a:schemeClr val="tx1"/>
                          </a:solidFill>
                          <a:effectLst/>
                        </a:rPr>
                        <a:t>0.50</a:t>
                      </a:r>
                      <a:endParaRPr lang="en-US" sz="2000" cap="none" spc="0">
                        <a:solidFill>
                          <a:schemeClr val="tx1"/>
                        </a:solidFill>
                        <a:effectLst/>
                        <a:latin typeface="Arial" panose="020B0604020202020204" pitchFamily="34" charset="0"/>
                        <a:ea typeface="Calibri" panose="020F0502020204030204" pitchFamily="34" charset="0"/>
                        <a:cs typeface="Times New Roman" panose="02020603050405020304" pitchFamily="18" charset="0"/>
                      </a:endParaRPr>
                    </a:p>
                  </a:txBody>
                  <a:tcPr marL="169401" marR="134683" marT="130309" marB="130309"/>
                </a:tc>
                <a:extLst>
                  <a:ext uri="{0D108BD9-81ED-4DB2-BD59-A6C34878D82A}">
                    <a16:rowId xmlns:a16="http://schemas.microsoft.com/office/drawing/2014/main" val="1294670591"/>
                  </a:ext>
                </a:extLst>
              </a:tr>
              <a:tr h="595887">
                <a:tc>
                  <a:txBody>
                    <a:bodyPr/>
                    <a:lstStyle/>
                    <a:p>
                      <a:pPr marL="0" marR="0">
                        <a:lnSpc>
                          <a:spcPct val="107000"/>
                        </a:lnSpc>
                        <a:spcBef>
                          <a:spcPts val="0"/>
                        </a:spcBef>
                        <a:spcAft>
                          <a:spcPts val="0"/>
                        </a:spcAft>
                      </a:pPr>
                      <a:r>
                        <a:rPr lang="es-419" sz="2000" b="1" cap="none" spc="0">
                          <a:solidFill>
                            <a:schemeClr val="bg1"/>
                          </a:solidFill>
                          <a:effectLst/>
                        </a:rPr>
                        <a:t>Este</a:t>
                      </a:r>
                      <a:endParaRPr lang="en-US" sz="2000" b="1" cap="none" spc="0">
                        <a:solidFill>
                          <a:schemeClr val="bg1"/>
                        </a:solidFill>
                        <a:effectLst/>
                        <a:latin typeface="Arial" panose="020B0604020202020204" pitchFamily="34" charset="0"/>
                        <a:ea typeface="Calibri" panose="020F0502020204030204" pitchFamily="34" charset="0"/>
                        <a:cs typeface="Times New Roman" panose="02020603050405020304" pitchFamily="18" charset="0"/>
                      </a:endParaRPr>
                    </a:p>
                  </a:txBody>
                  <a:tcPr marL="169401" marR="134683" marT="130309" marB="130309"/>
                </a:tc>
                <a:tc>
                  <a:txBody>
                    <a:bodyPr/>
                    <a:lstStyle/>
                    <a:p>
                      <a:pPr marL="0" marR="0">
                        <a:lnSpc>
                          <a:spcPct val="107000"/>
                        </a:lnSpc>
                        <a:spcBef>
                          <a:spcPts val="0"/>
                        </a:spcBef>
                        <a:spcAft>
                          <a:spcPts val="0"/>
                        </a:spcAft>
                      </a:pPr>
                      <a:r>
                        <a:rPr lang="es-419" sz="2000" cap="none" spc="0">
                          <a:solidFill>
                            <a:schemeClr val="tx1"/>
                          </a:solidFill>
                          <a:effectLst/>
                        </a:rPr>
                        <a:t>0.25</a:t>
                      </a:r>
                      <a:endParaRPr lang="en-US" sz="2000" cap="none" spc="0">
                        <a:solidFill>
                          <a:schemeClr val="tx1"/>
                        </a:solidFill>
                        <a:effectLst/>
                        <a:latin typeface="Arial" panose="020B0604020202020204" pitchFamily="34" charset="0"/>
                        <a:ea typeface="Calibri" panose="020F0502020204030204" pitchFamily="34" charset="0"/>
                        <a:cs typeface="Times New Roman" panose="02020603050405020304" pitchFamily="18" charset="0"/>
                      </a:endParaRPr>
                    </a:p>
                  </a:txBody>
                  <a:tcPr marL="169401" marR="134683" marT="130309" marB="130309"/>
                </a:tc>
                <a:tc>
                  <a:txBody>
                    <a:bodyPr/>
                    <a:lstStyle/>
                    <a:p>
                      <a:pPr marL="0" marR="0">
                        <a:lnSpc>
                          <a:spcPct val="107000"/>
                        </a:lnSpc>
                        <a:spcBef>
                          <a:spcPts val="0"/>
                        </a:spcBef>
                        <a:spcAft>
                          <a:spcPts val="0"/>
                        </a:spcAft>
                      </a:pPr>
                      <a:r>
                        <a:rPr lang="es-419" sz="2000" cap="none" spc="0">
                          <a:solidFill>
                            <a:schemeClr val="tx1"/>
                          </a:solidFill>
                          <a:effectLst/>
                        </a:rPr>
                        <a:t>0.75</a:t>
                      </a:r>
                      <a:endParaRPr lang="en-US" sz="2000" cap="none" spc="0">
                        <a:solidFill>
                          <a:schemeClr val="tx1"/>
                        </a:solidFill>
                        <a:effectLst/>
                        <a:latin typeface="Arial" panose="020B0604020202020204" pitchFamily="34" charset="0"/>
                        <a:ea typeface="Calibri" panose="020F0502020204030204" pitchFamily="34" charset="0"/>
                        <a:cs typeface="Times New Roman" panose="02020603050405020304" pitchFamily="18" charset="0"/>
                      </a:endParaRPr>
                    </a:p>
                  </a:txBody>
                  <a:tcPr marL="169401" marR="134683" marT="130309" marB="130309"/>
                </a:tc>
                <a:extLst>
                  <a:ext uri="{0D108BD9-81ED-4DB2-BD59-A6C34878D82A}">
                    <a16:rowId xmlns:a16="http://schemas.microsoft.com/office/drawing/2014/main" val="3090258582"/>
                  </a:ext>
                </a:extLst>
              </a:tr>
              <a:tr h="595887">
                <a:tc>
                  <a:txBody>
                    <a:bodyPr/>
                    <a:lstStyle/>
                    <a:p>
                      <a:pPr marL="0" marR="0">
                        <a:lnSpc>
                          <a:spcPct val="107000"/>
                        </a:lnSpc>
                        <a:spcBef>
                          <a:spcPts val="0"/>
                        </a:spcBef>
                        <a:spcAft>
                          <a:spcPts val="0"/>
                        </a:spcAft>
                      </a:pPr>
                      <a:r>
                        <a:rPr lang="es-419" sz="2000" b="1" cap="none" spc="0">
                          <a:solidFill>
                            <a:schemeClr val="bg1"/>
                          </a:solidFill>
                          <a:effectLst/>
                        </a:rPr>
                        <a:t>Oeste</a:t>
                      </a:r>
                      <a:endParaRPr lang="en-US" sz="2000" b="1" cap="none" spc="0">
                        <a:solidFill>
                          <a:schemeClr val="bg1"/>
                        </a:solidFill>
                        <a:effectLst/>
                        <a:latin typeface="Arial" panose="020B0604020202020204" pitchFamily="34" charset="0"/>
                        <a:ea typeface="Calibri" panose="020F0502020204030204" pitchFamily="34" charset="0"/>
                        <a:cs typeface="Times New Roman" panose="02020603050405020304" pitchFamily="18" charset="0"/>
                      </a:endParaRPr>
                    </a:p>
                  </a:txBody>
                  <a:tcPr marL="169401" marR="134683" marT="130309" marB="130309"/>
                </a:tc>
                <a:tc>
                  <a:txBody>
                    <a:bodyPr/>
                    <a:lstStyle/>
                    <a:p>
                      <a:pPr marL="0" marR="0">
                        <a:lnSpc>
                          <a:spcPct val="107000"/>
                        </a:lnSpc>
                        <a:spcBef>
                          <a:spcPts val="0"/>
                        </a:spcBef>
                        <a:spcAft>
                          <a:spcPts val="0"/>
                        </a:spcAft>
                      </a:pPr>
                      <a:r>
                        <a:rPr lang="es-419" sz="2000" cap="none" spc="0">
                          <a:solidFill>
                            <a:schemeClr val="tx1"/>
                          </a:solidFill>
                          <a:effectLst/>
                        </a:rPr>
                        <a:t>0.25</a:t>
                      </a:r>
                      <a:endParaRPr lang="en-US" sz="2000" cap="none" spc="0">
                        <a:solidFill>
                          <a:schemeClr val="tx1"/>
                        </a:solidFill>
                        <a:effectLst/>
                        <a:latin typeface="Arial" panose="020B0604020202020204" pitchFamily="34" charset="0"/>
                        <a:ea typeface="Calibri" panose="020F0502020204030204" pitchFamily="34" charset="0"/>
                        <a:cs typeface="Times New Roman" panose="02020603050405020304" pitchFamily="18" charset="0"/>
                      </a:endParaRPr>
                    </a:p>
                  </a:txBody>
                  <a:tcPr marL="169401" marR="134683" marT="130309" marB="130309"/>
                </a:tc>
                <a:tc>
                  <a:txBody>
                    <a:bodyPr/>
                    <a:lstStyle/>
                    <a:p>
                      <a:pPr marL="0" marR="0">
                        <a:lnSpc>
                          <a:spcPct val="107000"/>
                        </a:lnSpc>
                        <a:spcBef>
                          <a:spcPts val="0"/>
                        </a:spcBef>
                        <a:spcAft>
                          <a:spcPts val="0"/>
                        </a:spcAft>
                      </a:pPr>
                      <a:r>
                        <a:rPr lang="es-419" sz="2000" cap="none" spc="0" dirty="0">
                          <a:solidFill>
                            <a:schemeClr val="tx1"/>
                          </a:solidFill>
                          <a:effectLst/>
                        </a:rPr>
                        <a:t>1.00</a:t>
                      </a:r>
                      <a:endParaRPr lang="en-US" sz="2000" cap="none" spc="0" dirty="0">
                        <a:solidFill>
                          <a:schemeClr val="tx1"/>
                        </a:solidFill>
                        <a:effectLst/>
                        <a:latin typeface="Arial" panose="020B0604020202020204" pitchFamily="34" charset="0"/>
                        <a:ea typeface="Calibri" panose="020F0502020204030204" pitchFamily="34" charset="0"/>
                        <a:cs typeface="Times New Roman" panose="02020603050405020304" pitchFamily="18" charset="0"/>
                      </a:endParaRPr>
                    </a:p>
                  </a:txBody>
                  <a:tcPr marL="169401" marR="134683" marT="130309" marB="130309"/>
                </a:tc>
                <a:extLst>
                  <a:ext uri="{0D108BD9-81ED-4DB2-BD59-A6C34878D82A}">
                    <a16:rowId xmlns:a16="http://schemas.microsoft.com/office/drawing/2014/main" val="3109720853"/>
                  </a:ext>
                </a:extLst>
              </a:tr>
            </a:tbl>
          </a:graphicData>
        </a:graphic>
      </p:graphicFrame>
    </p:spTree>
    <p:extLst>
      <p:ext uri="{BB962C8B-B14F-4D97-AF65-F5344CB8AC3E}">
        <p14:creationId xmlns:p14="http://schemas.microsoft.com/office/powerpoint/2010/main" val="154521391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ítulo 1">
            <a:extLst>
              <a:ext uri="{FF2B5EF4-FFF2-40B4-BE49-F238E27FC236}">
                <a16:creationId xmlns:a16="http://schemas.microsoft.com/office/drawing/2014/main" id="{CF0C5ADC-090E-4890-8DA3-EB7A45EFA72D}"/>
              </a:ext>
            </a:extLst>
          </p:cNvPr>
          <p:cNvSpPr>
            <a:spLocks noGrp="1"/>
          </p:cNvSpPr>
          <p:nvPr>
            <p:ph type="title"/>
          </p:nvPr>
        </p:nvSpPr>
        <p:spPr>
          <a:xfrm>
            <a:off x="838200" y="669925"/>
            <a:ext cx="4508946" cy="1325563"/>
          </a:xfrm>
        </p:spPr>
        <p:txBody>
          <a:bodyPr anchor="b">
            <a:normAutofit/>
          </a:bodyPr>
          <a:lstStyle/>
          <a:p>
            <a:pPr algn="r"/>
            <a:r>
              <a:rPr lang="es-419">
                <a:solidFill>
                  <a:schemeClr val="bg1"/>
                </a:solidFill>
              </a:rPr>
              <a:t>Enunciado</a:t>
            </a:r>
          </a:p>
        </p:txBody>
      </p:sp>
      <p:cxnSp>
        <p:nvCxnSpPr>
          <p:cNvPr id="30" name="Straight Connector 2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Marcador de contenido 2">
            <a:extLst>
              <a:ext uri="{FF2B5EF4-FFF2-40B4-BE49-F238E27FC236}">
                <a16:creationId xmlns:a16="http://schemas.microsoft.com/office/drawing/2014/main" id="{F18AAA60-7223-4448-A357-73FDB58980B6}"/>
              </a:ext>
            </a:extLst>
          </p:cNvPr>
          <p:cNvSpPr>
            <a:spLocks noGrp="1"/>
          </p:cNvSpPr>
          <p:nvPr>
            <p:ph idx="1"/>
          </p:nvPr>
        </p:nvSpPr>
        <p:spPr>
          <a:xfrm>
            <a:off x="1392667" y="2398957"/>
            <a:ext cx="9406666" cy="3526144"/>
          </a:xfrm>
        </p:spPr>
        <p:txBody>
          <a:bodyPr>
            <a:normAutofit/>
          </a:bodyPr>
          <a:lstStyle/>
          <a:p>
            <a:pPr marL="0" indent="0">
              <a:buNone/>
            </a:pPr>
            <a:r>
              <a:rPr lang="es-PA" sz="2000">
                <a:solidFill>
                  <a:schemeClr val="bg1"/>
                </a:solidFill>
              </a:rPr>
              <a:t>Designaremos una localización a cada esquina mediante coordenadas, donde X representa la dirección este-oeste y Y la dirección norte-sur. Cada vez que se mueva hacia el este incrementamos el valor de X y cada vez que se mueva hacia el oeste le restamos uno a X.  Se realiza un proceso semejante con el movimiento norte-sur. Si le asignamos a la posición inicial las coordenadas (0,0) podremos establecer una relación entre cualquier punto en el que se encuentre y la posición inicial. Si al terminar el recorrido de 10 manzanas la suma de los valores X y Y es mayor que 2 entonces nuestro borracho terminó a una distancia mayor de dos cuadras del punto inicial. Podemos representar su movimiento en un plano cartesiano, o bien en una matriz.</a:t>
            </a:r>
            <a:endParaRPr lang="en-US" sz="2000">
              <a:solidFill>
                <a:schemeClr val="bg1"/>
              </a:solidFill>
            </a:endParaRPr>
          </a:p>
          <a:p>
            <a:pPr marL="0" indent="0">
              <a:buNone/>
            </a:pPr>
            <a:endParaRPr lang="es-419" sz="2000">
              <a:solidFill>
                <a:schemeClr val="bg1"/>
              </a:solidFill>
            </a:endParaRPr>
          </a:p>
        </p:txBody>
      </p:sp>
      <p:sp>
        <p:nvSpPr>
          <p:cNvPr id="32" name="Rectangle 3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5876943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Rectangle 24">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Oval 26">
            <a:extLst>
              <a:ext uri="{FF2B5EF4-FFF2-40B4-BE49-F238E27FC236}">
                <a16:creationId xmlns:a16="http://schemas.microsoft.com/office/drawing/2014/main" id="{A99050EE-26AF-4253-BD50-F0FCD965A8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0284" y="575361"/>
            <a:ext cx="5707277" cy="5707277"/>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5205740F-607B-405A-93A8-C46625E1DB45}"/>
              </a:ext>
            </a:extLst>
          </p:cNvPr>
          <p:cNvSpPr>
            <a:spLocks noGrp="1"/>
          </p:cNvSpPr>
          <p:nvPr>
            <p:ph type="title"/>
          </p:nvPr>
        </p:nvSpPr>
        <p:spPr>
          <a:xfrm>
            <a:off x="838200" y="1748452"/>
            <a:ext cx="4974771" cy="3587786"/>
          </a:xfrm>
        </p:spPr>
        <p:txBody>
          <a:bodyPr>
            <a:normAutofit/>
          </a:bodyPr>
          <a:lstStyle/>
          <a:p>
            <a:pPr algn="ctr"/>
            <a:r>
              <a:rPr lang="es-419">
                <a:solidFill>
                  <a:schemeClr val="bg1"/>
                </a:solidFill>
              </a:rPr>
              <a:t>Algoritmo</a:t>
            </a:r>
          </a:p>
        </p:txBody>
      </p:sp>
      <p:grpSp>
        <p:nvGrpSpPr>
          <p:cNvPr id="36" name="Graphic 190">
            <a:extLst>
              <a:ext uri="{FF2B5EF4-FFF2-40B4-BE49-F238E27FC236}">
                <a16:creationId xmlns:a16="http://schemas.microsoft.com/office/drawing/2014/main" id="{00E015F5-1A99-4E40-BC3D-7707802996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93117" y="1193254"/>
            <a:ext cx="1291642" cy="429215"/>
            <a:chOff x="2504802" y="1755501"/>
            <a:chExt cx="1598829" cy="531293"/>
          </a:xfrm>
          <a:solidFill>
            <a:schemeClr val="bg1"/>
          </a:solidFill>
        </p:grpSpPr>
        <p:sp>
          <p:nvSpPr>
            <p:cNvPr id="30" name="Freeform: Shape 29">
              <a:extLst>
                <a:ext uri="{FF2B5EF4-FFF2-40B4-BE49-F238E27FC236}">
                  <a16:creationId xmlns:a16="http://schemas.microsoft.com/office/drawing/2014/main" id="{3FE6F571-2BB7-46DA-A3D9-B32ADDC16A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A905CC16-753C-4B9F-B3E2-C456795AED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a:p>
          </p:txBody>
        </p:sp>
      </p:grpSp>
      <p:sp>
        <p:nvSpPr>
          <p:cNvPr id="33" name="Graphic 212">
            <a:extLst>
              <a:ext uri="{FF2B5EF4-FFF2-40B4-BE49-F238E27FC236}">
                <a16:creationId xmlns:a16="http://schemas.microsoft.com/office/drawing/2014/main" id="{D0C78466-EB6E-45A0-99A6-A00789ACD9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97727" y="421588"/>
            <a:ext cx="1291468" cy="1291468"/>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35" name="Graphic 212">
            <a:extLst>
              <a:ext uri="{FF2B5EF4-FFF2-40B4-BE49-F238E27FC236}">
                <a16:creationId xmlns:a16="http://schemas.microsoft.com/office/drawing/2014/main" id="{E99F76E4-5DFD-4DBE-B042-66FBCD118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97727" y="421588"/>
            <a:ext cx="1291468" cy="1291468"/>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grpSp>
        <p:nvGrpSpPr>
          <p:cNvPr id="37" name="Graphic 4">
            <a:extLst>
              <a:ext uri="{FF2B5EF4-FFF2-40B4-BE49-F238E27FC236}">
                <a16:creationId xmlns:a16="http://schemas.microsoft.com/office/drawing/2014/main" id="{5468B3A9-705E-43C3-A742-0619B0D8F2E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680915" y="4748271"/>
            <a:ext cx="1330536" cy="1330521"/>
            <a:chOff x="5734037" y="3067039"/>
            <a:chExt cx="724483" cy="724489"/>
          </a:xfrm>
          <a:solidFill>
            <a:schemeClr val="bg1"/>
          </a:solidFill>
        </p:grpSpPr>
        <p:sp>
          <p:nvSpPr>
            <p:cNvPr id="38" name="Freeform: Shape 37">
              <a:extLst>
                <a:ext uri="{FF2B5EF4-FFF2-40B4-BE49-F238E27FC236}">
                  <a16:creationId xmlns:a16="http://schemas.microsoft.com/office/drawing/2014/main" id="{29D439AD-5D67-497C-B831-D17FC3E59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23F54BF2-C71C-45C5-9408-3B5E011B0F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2BBABE17-DB56-44AB-934B-63C07C79F0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CB483D20-A128-4076-AF54-88646172B8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E5EFA818-FDDA-49E9-B11F-E9DC1854A9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EA1F8728-F8F7-4828-A718-A15E7663EA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8DA1F73F-AA1D-41D7-BAAB-292FD94A3E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D9441DEA-C85E-4B9C-A48D-8437854C4C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15EBAA20-1368-4495-8D7C-820FAD8ECF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0FB92591-626C-4D2B-A3E6-EC8742D67B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D392448D-513F-4528-9D8D-A151982041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61946BAE-1546-4EA4-A108-A799BF5D2C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42A8EC93-6A35-4D37-A8CB-59362BF875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AFC3ECA2-E914-4D83-ABF9-B9FFD96E92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712B1108-9AAC-4F10-A64F-0D6963E518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284CDA0C-B2AB-4791-83B1-C053C061D6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F857BF6B-E0CA-49C0-8827-B44CE8B928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6D7B06A7-ADDF-4F27-B11F-08422FC180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E8B0DA6C-71D7-4FCB-AE4C-035E0ADB50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EB078173-ADFB-480D-91A4-4D71C01098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AAA4027A-C97B-4C9A-B04C-EBE2112200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C06DA92D-C6D0-4C7D-98CF-D9576912E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D6601653-3941-4C9B-BD39-62EECE23AE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2BC4A394-4FFE-4BFE-9A59-2B624E0711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EB4EABA5-FDCF-4F6F-8FF1-6FDFF50580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10F3C940-2320-488A-B24C-AB0A4FB539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F525BA82-37D8-47ED-AFF6-AE57124A4E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C2D78955-C80F-4DA3-83AA-D28A5A6FAD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BC23DAAC-7C06-4012-8CBB-8E3126B68B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60D19F80-DC80-49EC-8EDD-7889092C18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11F50BB3-EA39-4693-BAE1-1101EF0A41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00EFD45B-69A8-47F6-A5BF-779F7EB49F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9E53C464-7272-4EBC-830B-CB29A96988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B6BF10CE-C2AD-487A-9402-8D5C746ECF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1064C7FE-F8EB-47EF-97FA-348A520599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A991C553-06A1-4F26-BBBC-80F7E11E7A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BCE9C081-2191-4C84-956E-F106BB015C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292F6F03-BC34-40C6-8F17-7A169CD72F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A5101B80-7351-4F0F-AB7D-3E40B4D266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0570EE1D-95AC-4660-8E96-7C8A36FEB6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385D9A56-2D15-4E0A-B981-E168F09064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28D0BA2F-9273-4EAA-AD17-C4EFE11403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512CC54E-7976-4DC9-984C-45C2A23A72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C8A3FC72-9FF9-41F6-97E0-45A0FEE94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48918C16-C9B6-40D5-93A0-DB547B644A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A05612C6-4858-4854-A3D3-90CF1E1C75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A8E88D77-C726-4008-849C-DA7361F885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24CFE7CA-C955-4365-90C3-6272CB9A3C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38B43FC8-B81C-490A-A346-4C6235DA8A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214D0221-0C97-4C71-B535-7506956EF8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ED0C44EA-BD25-49A3-9EB8-9D8DED7C19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A3C9CCF2-15CC-4F7D-87F5-7FFEBAC9C2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id="{8AA321D8-1D2C-472C-A2DB-EBB74498DD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724680C1-4BB5-45DB-A558-82514418CF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C94F4CEF-82DD-4CFB-8EE3-4AB115F6A0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4F186C9C-C620-4426-A674-E40F808F66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8929942C-BA3F-40EF-94DD-4A5C22C5B7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D234974B-3555-465B-95A7-1C63CE7386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0E38F9FD-48AC-4C3E-9E75-D1C0B555E0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3AA72E26-5C3D-4231-9042-E00AE43E80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6684433D-3C9E-4C19-A801-D51CF3064F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DADB0C3D-A021-4F40-93B3-76B61334F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41781C18-F408-401D-8A86-99FFBB9895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9D958D9F-E4B0-48B1-ADA4-3053AFB5D9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43EFCD46-F0FB-499C-81B9-3508FE5C8C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2B6A130F-CB85-4BDA-8DDF-8DAAB2F7D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9359DA40-CA94-4B1F-9BE6-C800BEEC77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73304FCD-8DAD-4BC8-A16E-84DDCA07FF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BCB4864C-8F67-4BE7-89CC-664EA25EC5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845F543D-67FC-4640-A2A1-69DA6D0528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DBDB2A9C-60E5-4F7E-BA2B-4DD1595FB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72B10DA2-D88E-4952-BDB5-102E61B4B2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AC5F5BED-3698-4F52-9977-D8CA2DC031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E19CCEBC-AD20-45B2-A751-42B40BB31C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3A978AD9-9A35-4B89-B3BC-61E54AD9EB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77D8C808-AFC9-42DD-B253-0048903791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EECD0BF1-7C64-407E-8306-4C447B1D32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953B0F94-AC35-4CB2-878D-1DC7D68BE9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08EA50C2-BB5F-4368-AA91-67B207C1AB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DE45A7FE-0A45-45F6-8417-EBDA5A12D8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DA8B8DC8-F88C-432E-A8C2-8D13FE874F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D02C5430-233D-49F7-B852-181D2B2F61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76DB286F-9E15-441C-8697-57007B76C1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534DC0EE-15B7-44AE-A7DC-8B5E22688A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4FBE9900-F640-4248-9C4C-EDBE5E00AF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37FF04AF-F86B-49F8-AAB5-DA696591A1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710DCFEA-4572-47A3-A6BE-7B21F5758C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BA42ED8E-CCC8-478F-9EF4-625B633071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146DF8F4-DF09-4E6C-887F-C9269E56A5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7FF3916E-5C82-4956-A88B-81BFAC91B8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7E5CF7AE-ED45-4AB5-9AEB-56FC964BFA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7CFB132C-BEB1-4897-B1A4-97422811F6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130" name="Freeform: Shape 129">
              <a:extLst>
                <a:ext uri="{FF2B5EF4-FFF2-40B4-BE49-F238E27FC236}">
                  <a16:creationId xmlns:a16="http://schemas.microsoft.com/office/drawing/2014/main" id="{4EE49F21-E336-41BC-8256-85A9AB597F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id="{C62510EE-BDCD-4393-9AD7-2D0C9A722D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id="{2420F94B-4F00-4C6C-97E3-BA5B5E6871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33" name="Freeform: Shape 132">
              <a:extLst>
                <a:ext uri="{FF2B5EF4-FFF2-40B4-BE49-F238E27FC236}">
                  <a16:creationId xmlns:a16="http://schemas.microsoft.com/office/drawing/2014/main" id="{E712560A-A110-4132-85D5-21BBBFA8C8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D1E3102B-23D5-43AE-A67D-583AAA52BA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9D5ABE4E-EB80-423C-BBCE-9C1B77D9B0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BEB8CCC5-38F5-4892-A00B-14B645BBDF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id="{8860175F-F7D5-4464-AD61-5B435528FE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38" name="Freeform: Shape 137">
              <a:extLst>
                <a:ext uri="{FF2B5EF4-FFF2-40B4-BE49-F238E27FC236}">
                  <a16:creationId xmlns:a16="http://schemas.microsoft.com/office/drawing/2014/main" id="{E28C20B0-98AA-4A5B-8CE1-236A3F6CAA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9" name="Freeform: Shape 138">
              <a:extLst>
                <a:ext uri="{FF2B5EF4-FFF2-40B4-BE49-F238E27FC236}">
                  <a16:creationId xmlns:a16="http://schemas.microsoft.com/office/drawing/2014/main" id="{8A56719F-13F0-4B75-8C04-DAACD8FD86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B30555DA-285C-4859-83DE-B16FF6DB13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67AF00E9-C8D6-41C4-9703-5468F51639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D07F88BD-A2E8-4F25-BB43-9372C6C9F3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id="{DFAE35DA-8283-4F4B-8C00-FF8EFE39B3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4340DEBE-A255-48E2-B7B2-AE881651CE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id="{FE968FB9-507A-4F2E-B346-15995081B1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4DA99BD8-9C2B-46BF-AA27-ED405540D1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50C84F67-D2C2-48DF-8537-DF99C60240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F5CAEB9A-26A6-4FBF-916B-19FC9B0BFC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E4DEDE1B-4819-4E4B-849E-330D7DF56C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C441B73E-F19C-4313-8F46-F600603B36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014FE805-EF51-4859-A6DF-CF75F9A0F5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624CF2A5-BD9E-4570-8560-063BC70F26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6BEC415C-7946-43B2-9AC8-348B6B5CD0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1B615AD5-3365-43D4-8E16-377A2A2F97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9D184DFD-DD33-491E-90FF-6E4ECA2668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31B62FE1-0262-4B09-ABEA-8AA010137D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20C539C6-FAA9-4EBE-93D9-1F946E1449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8C6EF3FF-09E5-4099-A49B-CA364A6E83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B3C5E06F-8F1E-4771-AAE4-B34B1D6A3D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538D5AE9-76CC-4AE4-B026-656EDCB01B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30F1A9B9-52AB-4527-BD4A-1802F7C960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2" name="Freeform: Shape 161">
              <a:extLst>
                <a:ext uri="{FF2B5EF4-FFF2-40B4-BE49-F238E27FC236}">
                  <a16:creationId xmlns:a16="http://schemas.microsoft.com/office/drawing/2014/main" id="{46A57D78-C020-4EEF-971D-0C8802889A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7666D7A3-5ABF-4EDE-A0C5-F2099B2D86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13BC460A-E0FF-4658-A2FD-A3AF4D51DF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26467CC2-3AB3-4D37-8323-385B7399F7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563A1F58-33CE-4EDF-B902-3F43F69DA2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DDCFAB2F-7E88-4A57-999A-2506A1FE71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68" name="Freeform: Shape 167">
              <a:extLst>
                <a:ext uri="{FF2B5EF4-FFF2-40B4-BE49-F238E27FC236}">
                  <a16:creationId xmlns:a16="http://schemas.microsoft.com/office/drawing/2014/main" id="{571BEB66-3787-441F-BB54-80C05C6F13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69" name="Freeform: Shape 168">
              <a:extLst>
                <a:ext uri="{FF2B5EF4-FFF2-40B4-BE49-F238E27FC236}">
                  <a16:creationId xmlns:a16="http://schemas.microsoft.com/office/drawing/2014/main" id="{641DC095-611E-4979-8664-6C0EB878F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210B9ECF-D859-4919-A9D6-3208548F00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4FBC31D4-7E98-452C-8A87-822DE0432C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E302346C-F328-435B-87ED-447C6F8542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B94F507E-9E94-432E-AE8A-A6CB2C5D05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1FFAC4F0-FD7F-4943-B60E-E276F8B23F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A8A5D871-92FD-43C3-BF94-0B524FA7D3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6A79A241-1665-453E-ADD4-18892D4F85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77" name="Freeform: Shape 176">
              <a:extLst>
                <a:ext uri="{FF2B5EF4-FFF2-40B4-BE49-F238E27FC236}">
                  <a16:creationId xmlns:a16="http://schemas.microsoft.com/office/drawing/2014/main" id="{81EABE18-4189-4E07-93C9-9B76673E3E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B658A0EE-6F09-4EF7-B5E7-F23A556BDA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9" name="Freeform: Shape 178">
              <a:extLst>
                <a:ext uri="{FF2B5EF4-FFF2-40B4-BE49-F238E27FC236}">
                  <a16:creationId xmlns:a16="http://schemas.microsoft.com/office/drawing/2014/main" id="{15EB019C-C95B-4DE3-BD17-DC20F8007A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2948B3ED-79C1-47C8-B712-0BFB5536C3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1" name="Freeform: Shape 180">
              <a:extLst>
                <a:ext uri="{FF2B5EF4-FFF2-40B4-BE49-F238E27FC236}">
                  <a16:creationId xmlns:a16="http://schemas.microsoft.com/office/drawing/2014/main" id="{13387DB9-900B-422D-90F7-C5C7EB5D59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48FDCCF3-E6D6-4CD0-9D47-02FE785C7A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BC14E8F6-33F6-47CE-9A24-EA71D71496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4" name="Freeform: Shape 183">
              <a:extLst>
                <a:ext uri="{FF2B5EF4-FFF2-40B4-BE49-F238E27FC236}">
                  <a16:creationId xmlns:a16="http://schemas.microsoft.com/office/drawing/2014/main" id="{F78CC38F-63FC-4552-B17B-8D79D3C8F8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89042823-A002-49CE-B03D-ED1291DC13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86" name="Freeform: Shape 185">
              <a:extLst>
                <a:ext uri="{FF2B5EF4-FFF2-40B4-BE49-F238E27FC236}">
                  <a16:creationId xmlns:a16="http://schemas.microsoft.com/office/drawing/2014/main" id="{96EFC6CE-198B-489B-B1EE-72CE842628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7" name="Freeform: Shape 186">
              <a:extLst>
                <a:ext uri="{FF2B5EF4-FFF2-40B4-BE49-F238E27FC236}">
                  <a16:creationId xmlns:a16="http://schemas.microsoft.com/office/drawing/2014/main" id="{49FEA23D-54D9-45D7-9325-1E2F638C9C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88" name="Freeform: Shape 187">
              <a:extLst>
                <a:ext uri="{FF2B5EF4-FFF2-40B4-BE49-F238E27FC236}">
                  <a16:creationId xmlns:a16="http://schemas.microsoft.com/office/drawing/2014/main" id="{2DB04EE3-370F-49CE-BCFE-C2999C3CF2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9" name="Freeform: Shape 188">
              <a:extLst>
                <a:ext uri="{FF2B5EF4-FFF2-40B4-BE49-F238E27FC236}">
                  <a16:creationId xmlns:a16="http://schemas.microsoft.com/office/drawing/2014/main" id="{8BCBCC34-797D-41A8-8AD1-7E03E1BBFF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0" name="Freeform: Shape 189">
              <a:extLst>
                <a:ext uri="{FF2B5EF4-FFF2-40B4-BE49-F238E27FC236}">
                  <a16:creationId xmlns:a16="http://schemas.microsoft.com/office/drawing/2014/main" id="{AFF5C1F8-0EDE-4835-89E6-1FCB2EA395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1" name="Freeform: Shape 190">
              <a:extLst>
                <a:ext uri="{FF2B5EF4-FFF2-40B4-BE49-F238E27FC236}">
                  <a16:creationId xmlns:a16="http://schemas.microsoft.com/office/drawing/2014/main" id="{6171D504-6300-457C-AFCC-064DBB3FCC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92" name="Freeform: Shape 191">
              <a:extLst>
                <a:ext uri="{FF2B5EF4-FFF2-40B4-BE49-F238E27FC236}">
                  <a16:creationId xmlns:a16="http://schemas.microsoft.com/office/drawing/2014/main" id="{62ACE739-C8C4-4495-B04C-C3AFC44811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3" name="Freeform: Shape 192">
              <a:extLst>
                <a:ext uri="{FF2B5EF4-FFF2-40B4-BE49-F238E27FC236}">
                  <a16:creationId xmlns:a16="http://schemas.microsoft.com/office/drawing/2014/main" id="{3F4771CD-CDCA-4FFE-8EF5-E42D1781E7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94" name="Freeform: Shape 193">
              <a:extLst>
                <a:ext uri="{FF2B5EF4-FFF2-40B4-BE49-F238E27FC236}">
                  <a16:creationId xmlns:a16="http://schemas.microsoft.com/office/drawing/2014/main" id="{A10C0BFE-A8F9-4E21-9DFD-37A4D26C62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5" name="Freeform: Shape 194">
              <a:extLst>
                <a:ext uri="{FF2B5EF4-FFF2-40B4-BE49-F238E27FC236}">
                  <a16:creationId xmlns:a16="http://schemas.microsoft.com/office/drawing/2014/main" id="{4D8D4EF9-4EF7-4538-A4AE-439F9335EA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6" name="Freeform: Shape 195">
              <a:extLst>
                <a:ext uri="{FF2B5EF4-FFF2-40B4-BE49-F238E27FC236}">
                  <a16:creationId xmlns:a16="http://schemas.microsoft.com/office/drawing/2014/main" id="{7E0500AB-5662-43B9-95C2-2EC80CC54F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7" name="Freeform: Shape 196">
              <a:extLst>
                <a:ext uri="{FF2B5EF4-FFF2-40B4-BE49-F238E27FC236}">
                  <a16:creationId xmlns:a16="http://schemas.microsoft.com/office/drawing/2014/main" id="{984021AD-A6A2-4CDA-A953-72FBA7598B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98" name="Freeform: Shape 197">
              <a:extLst>
                <a:ext uri="{FF2B5EF4-FFF2-40B4-BE49-F238E27FC236}">
                  <a16:creationId xmlns:a16="http://schemas.microsoft.com/office/drawing/2014/main" id="{FD1FBF47-CAC8-4385-9DC7-C9BB6167EA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9" name="Freeform: Shape 198">
              <a:extLst>
                <a:ext uri="{FF2B5EF4-FFF2-40B4-BE49-F238E27FC236}">
                  <a16:creationId xmlns:a16="http://schemas.microsoft.com/office/drawing/2014/main" id="{FBAEE482-005F-4288-8D66-09EA246C45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00" name="Freeform: Shape 199">
              <a:extLst>
                <a:ext uri="{FF2B5EF4-FFF2-40B4-BE49-F238E27FC236}">
                  <a16:creationId xmlns:a16="http://schemas.microsoft.com/office/drawing/2014/main" id="{2C5DCF49-33DE-4AFF-818E-42F59F2804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1" name="Freeform: Shape 200">
              <a:extLst>
                <a:ext uri="{FF2B5EF4-FFF2-40B4-BE49-F238E27FC236}">
                  <a16:creationId xmlns:a16="http://schemas.microsoft.com/office/drawing/2014/main" id="{866903F3-208B-46D5-925B-254DC74291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2" name="Freeform: Shape 201">
              <a:extLst>
                <a:ext uri="{FF2B5EF4-FFF2-40B4-BE49-F238E27FC236}">
                  <a16:creationId xmlns:a16="http://schemas.microsoft.com/office/drawing/2014/main" id="{2550D219-E342-4A38-BB89-575C1EE7A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3" name="Freeform: Shape 202">
              <a:extLst>
                <a:ext uri="{FF2B5EF4-FFF2-40B4-BE49-F238E27FC236}">
                  <a16:creationId xmlns:a16="http://schemas.microsoft.com/office/drawing/2014/main" id="{5B5485FC-95D0-4660-9594-2C9BD3B776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04" name="Freeform: Shape 203">
              <a:extLst>
                <a:ext uri="{FF2B5EF4-FFF2-40B4-BE49-F238E27FC236}">
                  <a16:creationId xmlns:a16="http://schemas.microsoft.com/office/drawing/2014/main" id="{2EA358DA-C7E8-4DF8-B7D6-CC58295655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5" name="Freeform: Shape 204">
              <a:extLst>
                <a:ext uri="{FF2B5EF4-FFF2-40B4-BE49-F238E27FC236}">
                  <a16:creationId xmlns:a16="http://schemas.microsoft.com/office/drawing/2014/main" id="{7990E8BB-4369-4845-8436-A6F3FE1D11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06" name="Freeform: Shape 205">
              <a:extLst>
                <a:ext uri="{FF2B5EF4-FFF2-40B4-BE49-F238E27FC236}">
                  <a16:creationId xmlns:a16="http://schemas.microsoft.com/office/drawing/2014/main" id="{D6C050C5-1951-434B-A7FE-D271E73F82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grpSp>
      <p:grpSp>
        <p:nvGrpSpPr>
          <p:cNvPr id="208" name="Graphic 4">
            <a:extLst>
              <a:ext uri="{FF2B5EF4-FFF2-40B4-BE49-F238E27FC236}">
                <a16:creationId xmlns:a16="http://schemas.microsoft.com/office/drawing/2014/main" id="{773717CC-ECEE-4ABF-BA61-C59F4680177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680915" y="4748271"/>
            <a:ext cx="1330536" cy="1330521"/>
            <a:chOff x="5734037" y="3067039"/>
            <a:chExt cx="724483" cy="724489"/>
          </a:xfrm>
          <a:solidFill>
            <a:schemeClr val="bg1">
              <a:alpha val="60000"/>
            </a:schemeClr>
          </a:solidFill>
        </p:grpSpPr>
        <p:sp>
          <p:nvSpPr>
            <p:cNvPr id="209" name="Freeform: Shape 208">
              <a:extLst>
                <a:ext uri="{FF2B5EF4-FFF2-40B4-BE49-F238E27FC236}">
                  <a16:creationId xmlns:a16="http://schemas.microsoft.com/office/drawing/2014/main" id="{9A4FAE41-62DF-4B8E-BD66-8EC206E0E3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10" name="Freeform: Shape 209">
              <a:extLst>
                <a:ext uri="{FF2B5EF4-FFF2-40B4-BE49-F238E27FC236}">
                  <a16:creationId xmlns:a16="http://schemas.microsoft.com/office/drawing/2014/main" id="{564C7F1F-5546-40DC-A16B-C9A3E45777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11" name="Freeform: Shape 210">
              <a:extLst>
                <a:ext uri="{FF2B5EF4-FFF2-40B4-BE49-F238E27FC236}">
                  <a16:creationId xmlns:a16="http://schemas.microsoft.com/office/drawing/2014/main" id="{45583216-FC24-4B75-9703-DBEC401FF8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12" name="Freeform: Shape 211">
              <a:extLst>
                <a:ext uri="{FF2B5EF4-FFF2-40B4-BE49-F238E27FC236}">
                  <a16:creationId xmlns:a16="http://schemas.microsoft.com/office/drawing/2014/main" id="{2FD0A70D-2E7E-4048-8145-0F45EDBBCE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13" name="Freeform: Shape 212">
              <a:extLst>
                <a:ext uri="{FF2B5EF4-FFF2-40B4-BE49-F238E27FC236}">
                  <a16:creationId xmlns:a16="http://schemas.microsoft.com/office/drawing/2014/main" id="{B703C78E-D176-4455-B7B5-2DB4F418DB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14" name="Freeform: Shape 213">
              <a:extLst>
                <a:ext uri="{FF2B5EF4-FFF2-40B4-BE49-F238E27FC236}">
                  <a16:creationId xmlns:a16="http://schemas.microsoft.com/office/drawing/2014/main" id="{AD23B98E-D1FB-4BD9-BA4A-060BC8266E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15" name="Freeform: Shape 214">
              <a:extLst>
                <a:ext uri="{FF2B5EF4-FFF2-40B4-BE49-F238E27FC236}">
                  <a16:creationId xmlns:a16="http://schemas.microsoft.com/office/drawing/2014/main" id="{C1541992-EEDB-4D6B-BDA9-B66E58A170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16" name="Freeform: Shape 215">
              <a:extLst>
                <a:ext uri="{FF2B5EF4-FFF2-40B4-BE49-F238E27FC236}">
                  <a16:creationId xmlns:a16="http://schemas.microsoft.com/office/drawing/2014/main" id="{08072B3B-B852-4186-ACFE-F614251324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17" name="Freeform: Shape 216">
              <a:extLst>
                <a:ext uri="{FF2B5EF4-FFF2-40B4-BE49-F238E27FC236}">
                  <a16:creationId xmlns:a16="http://schemas.microsoft.com/office/drawing/2014/main" id="{7B5DD2CA-BCBA-4F3E-B472-840067686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8" name="Freeform: Shape 217">
              <a:extLst>
                <a:ext uri="{FF2B5EF4-FFF2-40B4-BE49-F238E27FC236}">
                  <a16:creationId xmlns:a16="http://schemas.microsoft.com/office/drawing/2014/main" id="{C7335DFE-05E4-4D45-B035-1D85E7648E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9" name="Freeform: Shape 218">
              <a:extLst>
                <a:ext uri="{FF2B5EF4-FFF2-40B4-BE49-F238E27FC236}">
                  <a16:creationId xmlns:a16="http://schemas.microsoft.com/office/drawing/2014/main" id="{ADCF9375-A092-491A-960D-A4DBB376C3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0" name="Freeform: Shape 219">
              <a:extLst>
                <a:ext uri="{FF2B5EF4-FFF2-40B4-BE49-F238E27FC236}">
                  <a16:creationId xmlns:a16="http://schemas.microsoft.com/office/drawing/2014/main" id="{95341599-7E99-490F-9AF8-07EAE5C8DB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1" name="Freeform: Shape 220">
              <a:extLst>
                <a:ext uri="{FF2B5EF4-FFF2-40B4-BE49-F238E27FC236}">
                  <a16:creationId xmlns:a16="http://schemas.microsoft.com/office/drawing/2014/main" id="{E1C55EB0-818A-46E6-8D53-5503100290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22" name="Freeform: Shape 221">
              <a:extLst>
                <a:ext uri="{FF2B5EF4-FFF2-40B4-BE49-F238E27FC236}">
                  <a16:creationId xmlns:a16="http://schemas.microsoft.com/office/drawing/2014/main" id="{319B036C-5BD8-4F3B-8935-96D50F410D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3" name="Freeform: Shape 222">
              <a:extLst>
                <a:ext uri="{FF2B5EF4-FFF2-40B4-BE49-F238E27FC236}">
                  <a16:creationId xmlns:a16="http://schemas.microsoft.com/office/drawing/2014/main" id="{A8445880-106C-4DC8-A250-D132F0D6F3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24" name="Freeform: Shape 223">
              <a:extLst>
                <a:ext uri="{FF2B5EF4-FFF2-40B4-BE49-F238E27FC236}">
                  <a16:creationId xmlns:a16="http://schemas.microsoft.com/office/drawing/2014/main" id="{952AA1DD-5DBE-43CD-9B85-63C762692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25" name="Freeform: Shape 224">
              <a:extLst>
                <a:ext uri="{FF2B5EF4-FFF2-40B4-BE49-F238E27FC236}">
                  <a16:creationId xmlns:a16="http://schemas.microsoft.com/office/drawing/2014/main" id="{2A412466-ED73-4944-83CE-224B1769C2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6" name="Freeform: Shape 225">
              <a:extLst>
                <a:ext uri="{FF2B5EF4-FFF2-40B4-BE49-F238E27FC236}">
                  <a16:creationId xmlns:a16="http://schemas.microsoft.com/office/drawing/2014/main" id="{807E195A-10DB-494C-A547-E1D0C6F616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7" name="Freeform: Shape 226">
              <a:extLst>
                <a:ext uri="{FF2B5EF4-FFF2-40B4-BE49-F238E27FC236}">
                  <a16:creationId xmlns:a16="http://schemas.microsoft.com/office/drawing/2014/main" id="{4CD4AECE-734D-4B90-984F-B2ABFA2B6F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8" name="Freeform: Shape 227">
              <a:extLst>
                <a:ext uri="{FF2B5EF4-FFF2-40B4-BE49-F238E27FC236}">
                  <a16:creationId xmlns:a16="http://schemas.microsoft.com/office/drawing/2014/main" id="{2927072E-8001-4AD1-A4C4-2EDBA3BF87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29" name="Freeform: Shape 228">
              <a:extLst>
                <a:ext uri="{FF2B5EF4-FFF2-40B4-BE49-F238E27FC236}">
                  <a16:creationId xmlns:a16="http://schemas.microsoft.com/office/drawing/2014/main" id="{499D6F50-E593-46A3-81D8-73389276B2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0" name="Freeform: Shape 229">
              <a:extLst>
                <a:ext uri="{FF2B5EF4-FFF2-40B4-BE49-F238E27FC236}">
                  <a16:creationId xmlns:a16="http://schemas.microsoft.com/office/drawing/2014/main" id="{7A96E600-84B4-452B-AE40-295FC5807E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31" name="Freeform: Shape 230">
              <a:extLst>
                <a:ext uri="{FF2B5EF4-FFF2-40B4-BE49-F238E27FC236}">
                  <a16:creationId xmlns:a16="http://schemas.microsoft.com/office/drawing/2014/main" id="{CBBA17AC-C1AB-4BFC-A051-457275D1D6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2" name="Freeform: Shape 231">
              <a:extLst>
                <a:ext uri="{FF2B5EF4-FFF2-40B4-BE49-F238E27FC236}">
                  <a16:creationId xmlns:a16="http://schemas.microsoft.com/office/drawing/2014/main" id="{488E850C-90D5-4D0F-A57D-7809327EF3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3" name="Freeform: Shape 232">
              <a:extLst>
                <a:ext uri="{FF2B5EF4-FFF2-40B4-BE49-F238E27FC236}">
                  <a16:creationId xmlns:a16="http://schemas.microsoft.com/office/drawing/2014/main" id="{9F98D808-AB13-4D8D-B4C5-9D32153462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4" name="Freeform: Shape 233">
              <a:extLst>
                <a:ext uri="{FF2B5EF4-FFF2-40B4-BE49-F238E27FC236}">
                  <a16:creationId xmlns:a16="http://schemas.microsoft.com/office/drawing/2014/main" id="{95AFFBC0-FF37-4117-86FA-21ABDA17AB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5" name="Freeform: Shape 234">
              <a:extLst>
                <a:ext uri="{FF2B5EF4-FFF2-40B4-BE49-F238E27FC236}">
                  <a16:creationId xmlns:a16="http://schemas.microsoft.com/office/drawing/2014/main" id="{ED0AC42A-17B0-4154-968C-CAE2A04C28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6" name="Freeform: Shape 235">
              <a:extLst>
                <a:ext uri="{FF2B5EF4-FFF2-40B4-BE49-F238E27FC236}">
                  <a16:creationId xmlns:a16="http://schemas.microsoft.com/office/drawing/2014/main" id="{4A7A31A0-8490-4B9D-B9CC-7FF28053E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7" name="Freeform: Shape 236">
              <a:extLst>
                <a:ext uri="{FF2B5EF4-FFF2-40B4-BE49-F238E27FC236}">
                  <a16:creationId xmlns:a16="http://schemas.microsoft.com/office/drawing/2014/main" id="{8188899C-6A74-43D8-B36C-F86B278C89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38" name="Freeform: Shape 237">
              <a:extLst>
                <a:ext uri="{FF2B5EF4-FFF2-40B4-BE49-F238E27FC236}">
                  <a16:creationId xmlns:a16="http://schemas.microsoft.com/office/drawing/2014/main" id="{1537EAA6-95B6-4674-A7B9-40F9AB7F59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9" name="Freeform: Shape 238">
              <a:extLst>
                <a:ext uri="{FF2B5EF4-FFF2-40B4-BE49-F238E27FC236}">
                  <a16:creationId xmlns:a16="http://schemas.microsoft.com/office/drawing/2014/main" id="{F4B29507-C08F-4764-B703-0EB33A0FAC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0" name="Freeform: Shape 239">
              <a:extLst>
                <a:ext uri="{FF2B5EF4-FFF2-40B4-BE49-F238E27FC236}">
                  <a16:creationId xmlns:a16="http://schemas.microsoft.com/office/drawing/2014/main" id="{4200E500-6A99-47FC-A30F-FA4C85DA8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1" name="Freeform: Shape 240">
              <a:extLst>
                <a:ext uri="{FF2B5EF4-FFF2-40B4-BE49-F238E27FC236}">
                  <a16:creationId xmlns:a16="http://schemas.microsoft.com/office/drawing/2014/main" id="{9558677C-76AD-451F-AEEE-C5FEE4179C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2" name="Freeform: Shape 241">
              <a:extLst>
                <a:ext uri="{FF2B5EF4-FFF2-40B4-BE49-F238E27FC236}">
                  <a16:creationId xmlns:a16="http://schemas.microsoft.com/office/drawing/2014/main" id="{79E472E5-A81A-44E7-AEBA-C3A593497B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3" name="Freeform: Shape 242">
              <a:extLst>
                <a:ext uri="{FF2B5EF4-FFF2-40B4-BE49-F238E27FC236}">
                  <a16:creationId xmlns:a16="http://schemas.microsoft.com/office/drawing/2014/main" id="{5CD54F54-9E41-4635-A533-6CC6515E13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4" name="Freeform: Shape 243">
              <a:extLst>
                <a:ext uri="{FF2B5EF4-FFF2-40B4-BE49-F238E27FC236}">
                  <a16:creationId xmlns:a16="http://schemas.microsoft.com/office/drawing/2014/main" id="{B22D6F46-74C0-49D9-8CD8-BC125E973D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45" name="Freeform: Shape 244">
              <a:extLst>
                <a:ext uri="{FF2B5EF4-FFF2-40B4-BE49-F238E27FC236}">
                  <a16:creationId xmlns:a16="http://schemas.microsoft.com/office/drawing/2014/main" id="{C6FAA6EC-EDF6-4522-ACD8-8D4F7FF872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46" name="Freeform: Shape 245">
              <a:extLst>
                <a:ext uri="{FF2B5EF4-FFF2-40B4-BE49-F238E27FC236}">
                  <a16:creationId xmlns:a16="http://schemas.microsoft.com/office/drawing/2014/main" id="{5F8364DC-ED1A-482D-A418-7941B199CB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47" name="Freeform: Shape 246">
              <a:extLst>
                <a:ext uri="{FF2B5EF4-FFF2-40B4-BE49-F238E27FC236}">
                  <a16:creationId xmlns:a16="http://schemas.microsoft.com/office/drawing/2014/main" id="{1896D361-70A8-4528-940B-F306550F88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48" name="Freeform: Shape 247">
              <a:extLst>
                <a:ext uri="{FF2B5EF4-FFF2-40B4-BE49-F238E27FC236}">
                  <a16:creationId xmlns:a16="http://schemas.microsoft.com/office/drawing/2014/main" id="{4D1CB00A-0CE1-4E25-ADCE-9562845F5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49" name="Freeform: Shape 248">
              <a:extLst>
                <a:ext uri="{FF2B5EF4-FFF2-40B4-BE49-F238E27FC236}">
                  <a16:creationId xmlns:a16="http://schemas.microsoft.com/office/drawing/2014/main" id="{E1B6761E-B7C6-4218-B95F-F6DEC0066D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0" name="Freeform: Shape 249">
              <a:extLst>
                <a:ext uri="{FF2B5EF4-FFF2-40B4-BE49-F238E27FC236}">
                  <a16:creationId xmlns:a16="http://schemas.microsoft.com/office/drawing/2014/main" id="{CA081177-DAC3-4667-91A1-4CC885D4A1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51" name="Freeform: Shape 250">
              <a:extLst>
                <a:ext uri="{FF2B5EF4-FFF2-40B4-BE49-F238E27FC236}">
                  <a16:creationId xmlns:a16="http://schemas.microsoft.com/office/drawing/2014/main" id="{435007DC-BB8D-43BA-9598-AE79AA262E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52" name="Freeform: Shape 251">
              <a:extLst>
                <a:ext uri="{FF2B5EF4-FFF2-40B4-BE49-F238E27FC236}">
                  <a16:creationId xmlns:a16="http://schemas.microsoft.com/office/drawing/2014/main" id="{46628B8A-02EC-44EF-B52C-5EBAFBCF9C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3" name="Freeform: Shape 252">
              <a:extLst>
                <a:ext uri="{FF2B5EF4-FFF2-40B4-BE49-F238E27FC236}">
                  <a16:creationId xmlns:a16="http://schemas.microsoft.com/office/drawing/2014/main" id="{2DACEC99-8F4C-495C-8EAA-670A3A02ED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4" name="Freeform: Shape 253">
              <a:extLst>
                <a:ext uri="{FF2B5EF4-FFF2-40B4-BE49-F238E27FC236}">
                  <a16:creationId xmlns:a16="http://schemas.microsoft.com/office/drawing/2014/main" id="{C8EFEAD4-1425-4357-9D8A-F326DABC6E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5" name="Freeform: Shape 254">
              <a:extLst>
                <a:ext uri="{FF2B5EF4-FFF2-40B4-BE49-F238E27FC236}">
                  <a16:creationId xmlns:a16="http://schemas.microsoft.com/office/drawing/2014/main" id="{FDA70E94-A082-47D4-B4F8-142AEF1DC3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6" name="Freeform: Shape 255">
              <a:extLst>
                <a:ext uri="{FF2B5EF4-FFF2-40B4-BE49-F238E27FC236}">
                  <a16:creationId xmlns:a16="http://schemas.microsoft.com/office/drawing/2014/main" id="{10E96E8A-1EEA-4F1D-8CFE-12DC9B9E7A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7" name="Freeform: Shape 256">
              <a:extLst>
                <a:ext uri="{FF2B5EF4-FFF2-40B4-BE49-F238E27FC236}">
                  <a16:creationId xmlns:a16="http://schemas.microsoft.com/office/drawing/2014/main" id="{B12D7CC4-A548-4FF7-A6B2-9151CFA9E3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8" name="Freeform: Shape 257">
              <a:extLst>
                <a:ext uri="{FF2B5EF4-FFF2-40B4-BE49-F238E27FC236}">
                  <a16:creationId xmlns:a16="http://schemas.microsoft.com/office/drawing/2014/main" id="{CB3F1C68-B597-4669-87F8-C80124ABE0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59" name="Freeform: Shape 258">
              <a:extLst>
                <a:ext uri="{FF2B5EF4-FFF2-40B4-BE49-F238E27FC236}">
                  <a16:creationId xmlns:a16="http://schemas.microsoft.com/office/drawing/2014/main" id="{A57037D2-0958-4F34-815F-C8CA7F86AE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60" name="Freeform: Shape 259">
              <a:extLst>
                <a:ext uri="{FF2B5EF4-FFF2-40B4-BE49-F238E27FC236}">
                  <a16:creationId xmlns:a16="http://schemas.microsoft.com/office/drawing/2014/main" id="{30AF3969-3F11-4157-B4B9-33B1314623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261" name="Freeform: Shape 260">
              <a:extLst>
                <a:ext uri="{FF2B5EF4-FFF2-40B4-BE49-F238E27FC236}">
                  <a16:creationId xmlns:a16="http://schemas.microsoft.com/office/drawing/2014/main" id="{51D613E3-18F5-4426-ADEB-DEC123E16B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62" name="Freeform: Shape 261">
              <a:extLst>
                <a:ext uri="{FF2B5EF4-FFF2-40B4-BE49-F238E27FC236}">
                  <a16:creationId xmlns:a16="http://schemas.microsoft.com/office/drawing/2014/main" id="{1DC25548-A3A9-4018-A29B-6972D353F9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263" name="Freeform: Shape 262">
              <a:extLst>
                <a:ext uri="{FF2B5EF4-FFF2-40B4-BE49-F238E27FC236}">
                  <a16:creationId xmlns:a16="http://schemas.microsoft.com/office/drawing/2014/main" id="{7EDE6372-94D2-435D-BD43-A20072D80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64" name="Freeform: Shape 263">
              <a:extLst>
                <a:ext uri="{FF2B5EF4-FFF2-40B4-BE49-F238E27FC236}">
                  <a16:creationId xmlns:a16="http://schemas.microsoft.com/office/drawing/2014/main" id="{729575A6-77E2-4199-8F0A-27C89330A0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65" name="Freeform: Shape 264">
              <a:extLst>
                <a:ext uri="{FF2B5EF4-FFF2-40B4-BE49-F238E27FC236}">
                  <a16:creationId xmlns:a16="http://schemas.microsoft.com/office/drawing/2014/main" id="{12EB506D-59AD-4011-80F8-36A2BDB954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66" name="Freeform: Shape 265">
              <a:extLst>
                <a:ext uri="{FF2B5EF4-FFF2-40B4-BE49-F238E27FC236}">
                  <a16:creationId xmlns:a16="http://schemas.microsoft.com/office/drawing/2014/main" id="{92FD46FA-14EB-46A2-B4A3-ECD1F49BAC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67" name="Freeform: Shape 266">
              <a:extLst>
                <a:ext uri="{FF2B5EF4-FFF2-40B4-BE49-F238E27FC236}">
                  <a16:creationId xmlns:a16="http://schemas.microsoft.com/office/drawing/2014/main" id="{1CD84E07-49A9-40E3-B34C-91C156C9C6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68" name="Freeform: Shape 267">
              <a:extLst>
                <a:ext uri="{FF2B5EF4-FFF2-40B4-BE49-F238E27FC236}">
                  <a16:creationId xmlns:a16="http://schemas.microsoft.com/office/drawing/2014/main" id="{F3090306-C384-44A0-8C38-77397133BA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69" name="Freeform: Shape 268">
              <a:extLst>
                <a:ext uri="{FF2B5EF4-FFF2-40B4-BE49-F238E27FC236}">
                  <a16:creationId xmlns:a16="http://schemas.microsoft.com/office/drawing/2014/main" id="{3515E97E-31A4-4273-AB55-8EAD74CB9E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70" name="Freeform: Shape 269">
              <a:extLst>
                <a:ext uri="{FF2B5EF4-FFF2-40B4-BE49-F238E27FC236}">
                  <a16:creationId xmlns:a16="http://schemas.microsoft.com/office/drawing/2014/main" id="{792F63CA-0494-43E2-A0AA-37C35C8326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1" name="Freeform: Shape 270">
              <a:extLst>
                <a:ext uri="{FF2B5EF4-FFF2-40B4-BE49-F238E27FC236}">
                  <a16:creationId xmlns:a16="http://schemas.microsoft.com/office/drawing/2014/main" id="{5389A040-E4CC-4CE7-8B9F-40ECA9ACE1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2" name="Freeform: Shape 271">
              <a:extLst>
                <a:ext uri="{FF2B5EF4-FFF2-40B4-BE49-F238E27FC236}">
                  <a16:creationId xmlns:a16="http://schemas.microsoft.com/office/drawing/2014/main" id="{1BA51B23-705C-49BE-B606-8A9B623E0A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73" name="Freeform: Shape 272">
              <a:extLst>
                <a:ext uri="{FF2B5EF4-FFF2-40B4-BE49-F238E27FC236}">
                  <a16:creationId xmlns:a16="http://schemas.microsoft.com/office/drawing/2014/main" id="{B16EF17A-F451-4B5B-9052-33A9116E9D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4" name="Freeform: Shape 273">
              <a:extLst>
                <a:ext uri="{FF2B5EF4-FFF2-40B4-BE49-F238E27FC236}">
                  <a16:creationId xmlns:a16="http://schemas.microsoft.com/office/drawing/2014/main" id="{1B20B7D1-27D7-4E1A-A317-E9E7A105A9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75" name="Freeform: Shape 274">
              <a:extLst>
                <a:ext uri="{FF2B5EF4-FFF2-40B4-BE49-F238E27FC236}">
                  <a16:creationId xmlns:a16="http://schemas.microsoft.com/office/drawing/2014/main" id="{1E3FADAF-FD1D-45B2-A40D-EBDD536E75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76" name="Freeform: Shape 275">
              <a:extLst>
                <a:ext uri="{FF2B5EF4-FFF2-40B4-BE49-F238E27FC236}">
                  <a16:creationId xmlns:a16="http://schemas.microsoft.com/office/drawing/2014/main" id="{301257BA-BCE2-4479-A04F-A9DBFAF928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77" name="Freeform: Shape 276">
              <a:extLst>
                <a:ext uri="{FF2B5EF4-FFF2-40B4-BE49-F238E27FC236}">
                  <a16:creationId xmlns:a16="http://schemas.microsoft.com/office/drawing/2014/main" id="{619D0ABC-04D9-405A-A52F-5EEC01762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78" name="Freeform: Shape 277">
              <a:extLst>
                <a:ext uri="{FF2B5EF4-FFF2-40B4-BE49-F238E27FC236}">
                  <a16:creationId xmlns:a16="http://schemas.microsoft.com/office/drawing/2014/main" id="{123AE5C7-608A-47A7-B7A1-55662B70BF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79" name="Freeform: Shape 278">
              <a:extLst>
                <a:ext uri="{FF2B5EF4-FFF2-40B4-BE49-F238E27FC236}">
                  <a16:creationId xmlns:a16="http://schemas.microsoft.com/office/drawing/2014/main" id="{957BDA1A-3081-45EB-A31E-3F98EC6DC3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80" name="Freeform: Shape 279">
              <a:extLst>
                <a:ext uri="{FF2B5EF4-FFF2-40B4-BE49-F238E27FC236}">
                  <a16:creationId xmlns:a16="http://schemas.microsoft.com/office/drawing/2014/main" id="{683DDA50-C794-4DC5-8297-CFDEB8DCB4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81" name="Freeform: Shape 280">
              <a:extLst>
                <a:ext uri="{FF2B5EF4-FFF2-40B4-BE49-F238E27FC236}">
                  <a16:creationId xmlns:a16="http://schemas.microsoft.com/office/drawing/2014/main" id="{FA42024A-A832-4635-9CE6-B968232CE8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2" name="Freeform: Shape 281">
              <a:extLst>
                <a:ext uri="{FF2B5EF4-FFF2-40B4-BE49-F238E27FC236}">
                  <a16:creationId xmlns:a16="http://schemas.microsoft.com/office/drawing/2014/main" id="{564D00AA-3E68-4F56-80A0-08D5DFFB61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3" name="Freeform: Shape 282">
              <a:extLst>
                <a:ext uri="{FF2B5EF4-FFF2-40B4-BE49-F238E27FC236}">
                  <a16:creationId xmlns:a16="http://schemas.microsoft.com/office/drawing/2014/main" id="{D988A711-E3E8-4172-AFE1-60E93FF10A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4" name="Freeform: Shape 283">
              <a:extLst>
                <a:ext uri="{FF2B5EF4-FFF2-40B4-BE49-F238E27FC236}">
                  <a16:creationId xmlns:a16="http://schemas.microsoft.com/office/drawing/2014/main" id="{7A89FF34-EE34-461C-A3EF-73AC3801B9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85" name="Freeform: Shape 284">
              <a:extLst>
                <a:ext uri="{FF2B5EF4-FFF2-40B4-BE49-F238E27FC236}">
                  <a16:creationId xmlns:a16="http://schemas.microsoft.com/office/drawing/2014/main" id="{80D55E43-BE59-444D-B32B-9C0306A126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6" name="Freeform: Shape 285">
              <a:extLst>
                <a:ext uri="{FF2B5EF4-FFF2-40B4-BE49-F238E27FC236}">
                  <a16:creationId xmlns:a16="http://schemas.microsoft.com/office/drawing/2014/main" id="{639C823F-B16B-4DF7-BA6E-0D832AAB27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87" name="Freeform: Shape 286">
              <a:extLst>
                <a:ext uri="{FF2B5EF4-FFF2-40B4-BE49-F238E27FC236}">
                  <a16:creationId xmlns:a16="http://schemas.microsoft.com/office/drawing/2014/main" id="{2E623C08-172F-41EA-90CB-59ED0D583B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8" name="Freeform: Shape 287">
              <a:extLst>
                <a:ext uri="{FF2B5EF4-FFF2-40B4-BE49-F238E27FC236}">
                  <a16:creationId xmlns:a16="http://schemas.microsoft.com/office/drawing/2014/main" id="{94C0577F-0FF9-47D5-8C6D-FC7B4CC318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89" name="Freeform: Shape 288">
              <a:extLst>
                <a:ext uri="{FF2B5EF4-FFF2-40B4-BE49-F238E27FC236}">
                  <a16:creationId xmlns:a16="http://schemas.microsoft.com/office/drawing/2014/main" id="{30C80E9D-7909-4C52-ACAD-80FF874F99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90" name="Freeform: Shape 289">
              <a:extLst>
                <a:ext uri="{FF2B5EF4-FFF2-40B4-BE49-F238E27FC236}">
                  <a16:creationId xmlns:a16="http://schemas.microsoft.com/office/drawing/2014/main" id="{2B9598CE-4E74-4A54-BAB8-59379D2114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91" name="Freeform: Shape 290">
              <a:extLst>
                <a:ext uri="{FF2B5EF4-FFF2-40B4-BE49-F238E27FC236}">
                  <a16:creationId xmlns:a16="http://schemas.microsoft.com/office/drawing/2014/main" id="{E7188EAA-47E1-4B73-8682-C74A0421BE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92" name="Freeform: Shape 291">
              <a:extLst>
                <a:ext uri="{FF2B5EF4-FFF2-40B4-BE49-F238E27FC236}">
                  <a16:creationId xmlns:a16="http://schemas.microsoft.com/office/drawing/2014/main" id="{36900E8B-61F2-411F-B29F-A9CDC6E811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93" name="Freeform: Shape 292">
              <a:extLst>
                <a:ext uri="{FF2B5EF4-FFF2-40B4-BE49-F238E27FC236}">
                  <a16:creationId xmlns:a16="http://schemas.microsoft.com/office/drawing/2014/main" id="{0A25598A-334A-487D-9604-4753EAE81E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4" name="Freeform: Shape 293">
              <a:extLst>
                <a:ext uri="{FF2B5EF4-FFF2-40B4-BE49-F238E27FC236}">
                  <a16:creationId xmlns:a16="http://schemas.microsoft.com/office/drawing/2014/main" id="{C8DBE472-045A-491C-AB7C-4153EE2B00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5" name="Freeform: Shape 294">
              <a:extLst>
                <a:ext uri="{FF2B5EF4-FFF2-40B4-BE49-F238E27FC236}">
                  <a16:creationId xmlns:a16="http://schemas.microsoft.com/office/drawing/2014/main" id="{2F6DD374-5D5F-48BB-8135-8F37EE2C23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6" name="Freeform: Shape 295">
              <a:extLst>
                <a:ext uri="{FF2B5EF4-FFF2-40B4-BE49-F238E27FC236}">
                  <a16:creationId xmlns:a16="http://schemas.microsoft.com/office/drawing/2014/main" id="{386B8A5A-00D0-4291-937B-931B3F19CD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97" name="Freeform: Shape 296">
              <a:extLst>
                <a:ext uri="{FF2B5EF4-FFF2-40B4-BE49-F238E27FC236}">
                  <a16:creationId xmlns:a16="http://schemas.microsoft.com/office/drawing/2014/main" id="{89C10BFA-8067-495D-810E-1F4085F7B4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8" name="Freeform: Shape 297">
              <a:extLst>
                <a:ext uri="{FF2B5EF4-FFF2-40B4-BE49-F238E27FC236}">
                  <a16:creationId xmlns:a16="http://schemas.microsoft.com/office/drawing/2014/main" id="{51F94E69-8294-4AB3-A457-3BD4ACF085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99" name="Freeform: Shape 298">
              <a:extLst>
                <a:ext uri="{FF2B5EF4-FFF2-40B4-BE49-F238E27FC236}">
                  <a16:creationId xmlns:a16="http://schemas.microsoft.com/office/drawing/2014/main" id="{AD2859C5-45C5-4EE2-8272-0FA7A02353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0" name="Freeform: Shape 299">
              <a:extLst>
                <a:ext uri="{FF2B5EF4-FFF2-40B4-BE49-F238E27FC236}">
                  <a16:creationId xmlns:a16="http://schemas.microsoft.com/office/drawing/2014/main" id="{14AFB321-1B9D-41AF-9686-8C689A3F4B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301" name="Freeform: Shape 300">
              <a:extLst>
                <a:ext uri="{FF2B5EF4-FFF2-40B4-BE49-F238E27FC236}">
                  <a16:creationId xmlns:a16="http://schemas.microsoft.com/office/drawing/2014/main" id="{5C4403F4-D893-4E4C-8DFE-E79AE6A62A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02" name="Freeform: Shape 301">
              <a:extLst>
                <a:ext uri="{FF2B5EF4-FFF2-40B4-BE49-F238E27FC236}">
                  <a16:creationId xmlns:a16="http://schemas.microsoft.com/office/drawing/2014/main" id="{BA894316-677B-4B51-AF19-0D3FAF96A7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03" name="Freeform: Shape 302">
              <a:extLst>
                <a:ext uri="{FF2B5EF4-FFF2-40B4-BE49-F238E27FC236}">
                  <a16:creationId xmlns:a16="http://schemas.microsoft.com/office/drawing/2014/main" id="{07FDE9AD-8F5A-44B0-AC7E-30148150D0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04" name="Freeform: Shape 303">
              <a:extLst>
                <a:ext uri="{FF2B5EF4-FFF2-40B4-BE49-F238E27FC236}">
                  <a16:creationId xmlns:a16="http://schemas.microsoft.com/office/drawing/2014/main" id="{A4D0E6BA-489D-4EA4-994E-225F7D078B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05" name="Freeform: Shape 304">
              <a:extLst>
                <a:ext uri="{FF2B5EF4-FFF2-40B4-BE49-F238E27FC236}">
                  <a16:creationId xmlns:a16="http://schemas.microsoft.com/office/drawing/2014/main" id="{7EDFBCCB-EC92-4860-BBDB-2EC6355FEE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06" name="Freeform: Shape 305">
              <a:extLst>
                <a:ext uri="{FF2B5EF4-FFF2-40B4-BE49-F238E27FC236}">
                  <a16:creationId xmlns:a16="http://schemas.microsoft.com/office/drawing/2014/main" id="{459DBA8E-2EB0-4C51-A161-2C595B89D4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07" name="Freeform: Shape 306">
              <a:extLst>
                <a:ext uri="{FF2B5EF4-FFF2-40B4-BE49-F238E27FC236}">
                  <a16:creationId xmlns:a16="http://schemas.microsoft.com/office/drawing/2014/main" id="{FB1BA285-9A95-49B7-A098-F38400D92B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08" name="Freeform: Shape 307">
              <a:extLst>
                <a:ext uri="{FF2B5EF4-FFF2-40B4-BE49-F238E27FC236}">
                  <a16:creationId xmlns:a16="http://schemas.microsoft.com/office/drawing/2014/main" id="{D29C405E-90F5-4AB5-8B5F-3CA2F1815A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09" name="Freeform: Shape 308">
              <a:extLst>
                <a:ext uri="{FF2B5EF4-FFF2-40B4-BE49-F238E27FC236}">
                  <a16:creationId xmlns:a16="http://schemas.microsoft.com/office/drawing/2014/main" id="{F7214FFD-3321-412F-9CA5-4BC6E874F9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0" name="Freeform: Shape 309">
              <a:extLst>
                <a:ext uri="{FF2B5EF4-FFF2-40B4-BE49-F238E27FC236}">
                  <a16:creationId xmlns:a16="http://schemas.microsoft.com/office/drawing/2014/main" id="{5F16C3D8-64A1-443D-92A7-EA97518A63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1" name="Freeform: Shape 310">
              <a:extLst>
                <a:ext uri="{FF2B5EF4-FFF2-40B4-BE49-F238E27FC236}">
                  <a16:creationId xmlns:a16="http://schemas.microsoft.com/office/drawing/2014/main" id="{7E4EFAB9-436A-4B6B-A16B-8DA3F614A8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2" name="Freeform: Shape 311">
              <a:extLst>
                <a:ext uri="{FF2B5EF4-FFF2-40B4-BE49-F238E27FC236}">
                  <a16:creationId xmlns:a16="http://schemas.microsoft.com/office/drawing/2014/main" id="{037DDFC3-D7A5-443D-8417-D723296DA7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13" name="Freeform: Shape 312">
              <a:extLst>
                <a:ext uri="{FF2B5EF4-FFF2-40B4-BE49-F238E27FC236}">
                  <a16:creationId xmlns:a16="http://schemas.microsoft.com/office/drawing/2014/main" id="{253AC142-F4B4-47E8-BBEE-F7D0F8547F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4" name="Freeform: Shape 313">
              <a:extLst>
                <a:ext uri="{FF2B5EF4-FFF2-40B4-BE49-F238E27FC236}">
                  <a16:creationId xmlns:a16="http://schemas.microsoft.com/office/drawing/2014/main" id="{890AAA82-94E2-41D0-AE92-9C87195CCB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15" name="Freeform: Shape 314">
              <a:extLst>
                <a:ext uri="{FF2B5EF4-FFF2-40B4-BE49-F238E27FC236}">
                  <a16:creationId xmlns:a16="http://schemas.microsoft.com/office/drawing/2014/main" id="{FD33B856-EF4E-40FC-BDA0-9E26203D03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6" name="Freeform: Shape 315">
              <a:extLst>
                <a:ext uri="{FF2B5EF4-FFF2-40B4-BE49-F238E27FC236}">
                  <a16:creationId xmlns:a16="http://schemas.microsoft.com/office/drawing/2014/main" id="{24AEBF58-C8A2-4D00-9AFB-B5012AEA36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7" name="Freeform: Shape 316">
              <a:extLst>
                <a:ext uri="{FF2B5EF4-FFF2-40B4-BE49-F238E27FC236}">
                  <a16:creationId xmlns:a16="http://schemas.microsoft.com/office/drawing/2014/main" id="{21270E55-4211-4529-BDC3-29B80BDF50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8" name="Freeform: Shape 317">
              <a:extLst>
                <a:ext uri="{FF2B5EF4-FFF2-40B4-BE49-F238E27FC236}">
                  <a16:creationId xmlns:a16="http://schemas.microsoft.com/office/drawing/2014/main" id="{16DD7E91-EFBB-4DD7-B30F-4A13C20BED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9" name="Freeform: Shape 318">
              <a:extLst>
                <a:ext uri="{FF2B5EF4-FFF2-40B4-BE49-F238E27FC236}">
                  <a16:creationId xmlns:a16="http://schemas.microsoft.com/office/drawing/2014/main" id="{96260F31-66FB-4E2C-801E-701C2B859A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0" name="Freeform: Shape 319">
              <a:extLst>
                <a:ext uri="{FF2B5EF4-FFF2-40B4-BE49-F238E27FC236}">
                  <a16:creationId xmlns:a16="http://schemas.microsoft.com/office/drawing/2014/main" id="{B5FEE1C9-3961-4400-AD3E-B5AD93A474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1" name="Freeform: Shape 320">
              <a:extLst>
                <a:ext uri="{FF2B5EF4-FFF2-40B4-BE49-F238E27FC236}">
                  <a16:creationId xmlns:a16="http://schemas.microsoft.com/office/drawing/2014/main" id="{34E1BE05-269F-4A13-99FE-2A973A0E77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22" name="Freeform: Shape 321">
              <a:extLst>
                <a:ext uri="{FF2B5EF4-FFF2-40B4-BE49-F238E27FC236}">
                  <a16:creationId xmlns:a16="http://schemas.microsoft.com/office/drawing/2014/main" id="{2D591FBD-65C6-46C4-AF19-875D652DCF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3" name="Freeform: Shape 322">
              <a:extLst>
                <a:ext uri="{FF2B5EF4-FFF2-40B4-BE49-F238E27FC236}">
                  <a16:creationId xmlns:a16="http://schemas.microsoft.com/office/drawing/2014/main" id="{85F7E635-CB45-4346-BBFB-10FF0576AF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4" name="Freeform: Shape 323">
              <a:extLst>
                <a:ext uri="{FF2B5EF4-FFF2-40B4-BE49-F238E27FC236}">
                  <a16:creationId xmlns:a16="http://schemas.microsoft.com/office/drawing/2014/main" id="{3BDAC885-F0B3-4D66-8587-4384652983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5" name="Freeform: Shape 324">
              <a:extLst>
                <a:ext uri="{FF2B5EF4-FFF2-40B4-BE49-F238E27FC236}">
                  <a16:creationId xmlns:a16="http://schemas.microsoft.com/office/drawing/2014/main" id="{3427A7E1-71C9-42CC-9CAF-53642DC4D0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6" name="Freeform: Shape 325">
              <a:extLst>
                <a:ext uri="{FF2B5EF4-FFF2-40B4-BE49-F238E27FC236}">
                  <a16:creationId xmlns:a16="http://schemas.microsoft.com/office/drawing/2014/main" id="{20BF60C4-2E5D-473E-96B6-D22BB8536F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7" name="Freeform: Shape 326">
              <a:extLst>
                <a:ext uri="{FF2B5EF4-FFF2-40B4-BE49-F238E27FC236}">
                  <a16:creationId xmlns:a16="http://schemas.microsoft.com/office/drawing/2014/main" id="{C4703732-1088-4448-ACC0-D8BD901B2C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8" name="Freeform: Shape 327">
              <a:extLst>
                <a:ext uri="{FF2B5EF4-FFF2-40B4-BE49-F238E27FC236}">
                  <a16:creationId xmlns:a16="http://schemas.microsoft.com/office/drawing/2014/main" id="{6777D706-23BF-4962-98D3-D5AE7DF4EC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29" name="Freeform: Shape 328">
              <a:extLst>
                <a:ext uri="{FF2B5EF4-FFF2-40B4-BE49-F238E27FC236}">
                  <a16:creationId xmlns:a16="http://schemas.microsoft.com/office/drawing/2014/main" id="{783FF777-4C59-44D0-9441-2B40E0A70E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0" name="Freeform: Shape 329">
              <a:extLst>
                <a:ext uri="{FF2B5EF4-FFF2-40B4-BE49-F238E27FC236}">
                  <a16:creationId xmlns:a16="http://schemas.microsoft.com/office/drawing/2014/main" id="{2037F33C-65F4-44B6-9CB2-D32D1552C6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1" name="Freeform: Shape 330">
              <a:extLst>
                <a:ext uri="{FF2B5EF4-FFF2-40B4-BE49-F238E27FC236}">
                  <a16:creationId xmlns:a16="http://schemas.microsoft.com/office/drawing/2014/main" id="{E73BA403-F3FD-4D76-A516-5698375D64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2" name="Freeform: Shape 331">
              <a:extLst>
                <a:ext uri="{FF2B5EF4-FFF2-40B4-BE49-F238E27FC236}">
                  <a16:creationId xmlns:a16="http://schemas.microsoft.com/office/drawing/2014/main" id="{0AF0D29B-415A-4327-A4B4-B5DC8F0AC0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3" name="Freeform: Shape 332">
              <a:extLst>
                <a:ext uri="{FF2B5EF4-FFF2-40B4-BE49-F238E27FC236}">
                  <a16:creationId xmlns:a16="http://schemas.microsoft.com/office/drawing/2014/main" id="{374A9388-F55E-4F94-817D-5BFF0B59E7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4" name="Freeform: Shape 333">
              <a:extLst>
                <a:ext uri="{FF2B5EF4-FFF2-40B4-BE49-F238E27FC236}">
                  <a16:creationId xmlns:a16="http://schemas.microsoft.com/office/drawing/2014/main" id="{30C52183-F223-4E0A-B713-C91589CEB8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5" name="Freeform: Shape 334">
              <a:extLst>
                <a:ext uri="{FF2B5EF4-FFF2-40B4-BE49-F238E27FC236}">
                  <a16:creationId xmlns:a16="http://schemas.microsoft.com/office/drawing/2014/main" id="{A6BEE030-DC6B-4CB1-A01B-95CC825525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36" name="Freeform: Shape 335">
              <a:extLst>
                <a:ext uri="{FF2B5EF4-FFF2-40B4-BE49-F238E27FC236}">
                  <a16:creationId xmlns:a16="http://schemas.microsoft.com/office/drawing/2014/main" id="{2D41CF67-37BB-443C-85CF-2A05174FD4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37" name="Freeform: Shape 336">
              <a:extLst>
                <a:ext uri="{FF2B5EF4-FFF2-40B4-BE49-F238E27FC236}">
                  <a16:creationId xmlns:a16="http://schemas.microsoft.com/office/drawing/2014/main" id="{65A449CF-396F-45B8-B268-6824A4E89B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38" name="Freeform: Shape 337">
              <a:extLst>
                <a:ext uri="{FF2B5EF4-FFF2-40B4-BE49-F238E27FC236}">
                  <a16:creationId xmlns:a16="http://schemas.microsoft.com/office/drawing/2014/main" id="{9C20A7EF-7013-4D6C-ADD8-868A931DF2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39" name="Freeform: Shape 338">
              <a:extLst>
                <a:ext uri="{FF2B5EF4-FFF2-40B4-BE49-F238E27FC236}">
                  <a16:creationId xmlns:a16="http://schemas.microsoft.com/office/drawing/2014/main" id="{F787692C-3BA9-4D4D-82F8-E497797AAE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40" name="Freeform: Shape 339">
              <a:extLst>
                <a:ext uri="{FF2B5EF4-FFF2-40B4-BE49-F238E27FC236}">
                  <a16:creationId xmlns:a16="http://schemas.microsoft.com/office/drawing/2014/main" id="{A6D539D6-A55E-40F5-83AC-A773405241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41" name="Freeform: Shape 340">
              <a:extLst>
                <a:ext uri="{FF2B5EF4-FFF2-40B4-BE49-F238E27FC236}">
                  <a16:creationId xmlns:a16="http://schemas.microsoft.com/office/drawing/2014/main" id="{D4D7922F-CA55-4202-B99F-ED303E7044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42" name="Freeform: Shape 341">
              <a:extLst>
                <a:ext uri="{FF2B5EF4-FFF2-40B4-BE49-F238E27FC236}">
                  <a16:creationId xmlns:a16="http://schemas.microsoft.com/office/drawing/2014/main" id="{4120C846-A602-4B6C-9C07-11D2B0F8A4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43" name="Freeform: Shape 342">
              <a:extLst>
                <a:ext uri="{FF2B5EF4-FFF2-40B4-BE49-F238E27FC236}">
                  <a16:creationId xmlns:a16="http://schemas.microsoft.com/office/drawing/2014/main" id="{84B5D527-4684-45F5-84CE-73642492DB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44" name="Freeform: Shape 343">
              <a:extLst>
                <a:ext uri="{FF2B5EF4-FFF2-40B4-BE49-F238E27FC236}">
                  <a16:creationId xmlns:a16="http://schemas.microsoft.com/office/drawing/2014/main" id="{FF31CF21-8169-4D45-A115-9CF8D37189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345" name="Freeform: Shape 344">
              <a:extLst>
                <a:ext uri="{FF2B5EF4-FFF2-40B4-BE49-F238E27FC236}">
                  <a16:creationId xmlns:a16="http://schemas.microsoft.com/office/drawing/2014/main" id="{DA8762B9-9CD8-4676-93F5-6C9358A940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46" name="Freeform: Shape 345">
              <a:extLst>
                <a:ext uri="{FF2B5EF4-FFF2-40B4-BE49-F238E27FC236}">
                  <a16:creationId xmlns:a16="http://schemas.microsoft.com/office/drawing/2014/main" id="{A183E80A-70D1-4F52-A92D-D396648CCB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347" name="Freeform: Shape 346">
              <a:extLst>
                <a:ext uri="{FF2B5EF4-FFF2-40B4-BE49-F238E27FC236}">
                  <a16:creationId xmlns:a16="http://schemas.microsoft.com/office/drawing/2014/main" id="{83FBB0F7-E17E-4890-9B66-3625BA1468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48" name="Freeform: Shape 347">
              <a:extLst>
                <a:ext uri="{FF2B5EF4-FFF2-40B4-BE49-F238E27FC236}">
                  <a16:creationId xmlns:a16="http://schemas.microsoft.com/office/drawing/2014/main" id="{708E7BF1-2D4D-44AB-A5CC-0ED91B8462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9" name="Freeform: Shape 348">
              <a:extLst>
                <a:ext uri="{FF2B5EF4-FFF2-40B4-BE49-F238E27FC236}">
                  <a16:creationId xmlns:a16="http://schemas.microsoft.com/office/drawing/2014/main" id="{4B468C4E-6F63-4172-AE1F-8965744DBC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0" name="Freeform: Shape 349">
              <a:extLst>
                <a:ext uri="{FF2B5EF4-FFF2-40B4-BE49-F238E27FC236}">
                  <a16:creationId xmlns:a16="http://schemas.microsoft.com/office/drawing/2014/main" id="{974C7149-F567-4D55-8F48-511DCF3A81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51" name="Freeform: Shape 350">
              <a:extLst>
                <a:ext uri="{FF2B5EF4-FFF2-40B4-BE49-F238E27FC236}">
                  <a16:creationId xmlns:a16="http://schemas.microsoft.com/office/drawing/2014/main" id="{54A551FA-7E10-4D28-9A10-B9A06C0780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2" name="Freeform: Shape 351">
              <a:extLst>
                <a:ext uri="{FF2B5EF4-FFF2-40B4-BE49-F238E27FC236}">
                  <a16:creationId xmlns:a16="http://schemas.microsoft.com/office/drawing/2014/main" id="{1D04F3C0-CE2C-4B8D-A5BD-0E994FD8D9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53" name="Freeform: Shape 352">
              <a:extLst>
                <a:ext uri="{FF2B5EF4-FFF2-40B4-BE49-F238E27FC236}">
                  <a16:creationId xmlns:a16="http://schemas.microsoft.com/office/drawing/2014/main" id="{D2EA9230-DD52-48A9-B268-56744EA506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54" name="Freeform: Shape 353">
              <a:extLst>
                <a:ext uri="{FF2B5EF4-FFF2-40B4-BE49-F238E27FC236}">
                  <a16:creationId xmlns:a16="http://schemas.microsoft.com/office/drawing/2014/main" id="{043A05F5-A8CF-4D01-AF12-95D1ECAE46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5" name="Freeform: Shape 354">
              <a:extLst>
                <a:ext uri="{FF2B5EF4-FFF2-40B4-BE49-F238E27FC236}">
                  <a16:creationId xmlns:a16="http://schemas.microsoft.com/office/drawing/2014/main" id="{1F47C6BC-BD1A-4291-B018-05E5A72E4B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6" name="Freeform: Shape 355">
              <a:extLst>
                <a:ext uri="{FF2B5EF4-FFF2-40B4-BE49-F238E27FC236}">
                  <a16:creationId xmlns:a16="http://schemas.microsoft.com/office/drawing/2014/main" id="{E5B89844-FD17-4048-A3F5-35E390C6EF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57" name="Freeform: Shape 356">
              <a:extLst>
                <a:ext uri="{FF2B5EF4-FFF2-40B4-BE49-F238E27FC236}">
                  <a16:creationId xmlns:a16="http://schemas.microsoft.com/office/drawing/2014/main" id="{B5593F34-8B0E-4D34-9781-B594E2F5D7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8" name="Freeform: Shape 357">
              <a:extLst>
                <a:ext uri="{FF2B5EF4-FFF2-40B4-BE49-F238E27FC236}">
                  <a16:creationId xmlns:a16="http://schemas.microsoft.com/office/drawing/2014/main" id="{4428E4BB-2263-4D19-8254-C9B54B8565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59" name="Freeform: Shape 358">
              <a:extLst>
                <a:ext uri="{FF2B5EF4-FFF2-40B4-BE49-F238E27FC236}">
                  <a16:creationId xmlns:a16="http://schemas.microsoft.com/office/drawing/2014/main" id="{2366216E-6EA2-4872-8370-C5EC22520F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0" name="Freeform: Shape 359">
              <a:extLst>
                <a:ext uri="{FF2B5EF4-FFF2-40B4-BE49-F238E27FC236}">
                  <a16:creationId xmlns:a16="http://schemas.microsoft.com/office/drawing/2014/main" id="{D66F8E3F-BF33-4F99-A1F0-EB5885BF2C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1" name="Freeform: Shape 360">
              <a:extLst>
                <a:ext uri="{FF2B5EF4-FFF2-40B4-BE49-F238E27FC236}">
                  <a16:creationId xmlns:a16="http://schemas.microsoft.com/office/drawing/2014/main" id="{EB506747-ED9D-43EA-BD67-DF7971849E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2" name="Freeform: Shape 361">
              <a:extLst>
                <a:ext uri="{FF2B5EF4-FFF2-40B4-BE49-F238E27FC236}">
                  <a16:creationId xmlns:a16="http://schemas.microsoft.com/office/drawing/2014/main" id="{AC803CE8-FFF7-40EA-AF62-102724C324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63" name="Freeform: Shape 362">
              <a:extLst>
                <a:ext uri="{FF2B5EF4-FFF2-40B4-BE49-F238E27FC236}">
                  <a16:creationId xmlns:a16="http://schemas.microsoft.com/office/drawing/2014/main" id="{7EF6FFCA-06CC-4395-AEB0-425719A42D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4" name="Freeform: Shape 363">
              <a:extLst>
                <a:ext uri="{FF2B5EF4-FFF2-40B4-BE49-F238E27FC236}">
                  <a16:creationId xmlns:a16="http://schemas.microsoft.com/office/drawing/2014/main" id="{0D95F285-AAC0-4F32-8665-2677878BD3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65" name="Freeform: Shape 364">
              <a:extLst>
                <a:ext uri="{FF2B5EF4-FFF2-40B4-BE49-F238E27FC236}">
                  <a16:creationId xmlns:a16="http://schemas.microsoft.com/office/drawing/2014/main" id="{8DFCCA2E-BF12-4D26-A5A4-A03387546A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6" name="Freeform: Shape 365">
              <a:extLst>
                <a:ext uri="{FF2B5EF4-FFF2-40B4-BE49-F238E27FC236}">
                  <a16:creationId xmlns:a16="http://schemas.microsoft.com/office/drawing/2014/main" id="{2ABEAC60-6AC3-4D6A-95F9-2E79F6BE00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7" name="Freeform: Shape 366">
              <a:extLst>
                <a:ext uri="{FF2B5EF4-FFF2-40B4-BE49-F238E27FC236}">
                  <a16:creationId xmlns:a16="http://schemas.microsoft.com/office/drawing/2014/main" id="{FA6015B7-49FE-4729-B2F4-585F0F305F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8" name="Freeform: Shape 367">
              <a:extLst>
                <a:ext uri="{FF2B5EF4-FFF2-40B4-BE49-F238E27FC236}">
                  <a16:creationId xmlns:a16="http://schemas.microsoft.com/office/drawing/2014/main" id="{D611DEB1-76FE-4625-9449-88E52D15F4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69" name="Freeform: Shape 368">
              <a:extLst>
                <a:ext uri="{FF2B5EF4-FFF2-40B4-BE49-F238E27FC236}">
                  <a16:creationId xmlns:a16="http://schemas.microsoft.com/office/drawing/2014/main" id="{97F031C1-1AA7-4CA7-ADD3-E0577626E1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70" name="Freeform: Shape 369">
              <a:extLst>
                <a:ext uri="{FF2B5EF4-FFF2-40B4-BE49-F238E27FC236}">
                  <a16:creationId xmlns:a16="http://schemas.microsoft.com/office/drawing/2014/main" id="{96F5D0CB-22E6-4536-8403-F42527F31F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71" name="Freeform: Shape 370">
              <a:extLst>
                <a:ext uri="{FF2B5EF4-FFF2-40B4-BE49-F238E27FC236}">
                  <a16:creationId xmlns:a16="http://schemas.microsoft.com/office/drawing/2014/main" id="{A32718AB-7401-4F66-9C77-E06C3CF7CD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72" name="Freeform: Shape 371">
              <a:extLst>
                <a:ext uri="{FF2B5EF4-FFF2-40B4-BE49-F238E27FC236}">
                  <a16:creationId xmlns:a16="http://schemas.microsoft.com/office/drawing/2014/main" id="{85B6B5F1-D1E4-45A3-8117-348D02D2A3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73" name="Freeform: Shape 372">
              <a:extLst>
                <a:ext uri="{FF2B5EF4-FFF2-40B4-BE49-F238E27FC236}">
                  <a16:creationId xmlns:a16="http://schemas.microsoft.com/office/drawing/2014/main" id="{534869FD-184C-42DB-B9DA-293DB67E5E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74" name="Freeform: Shape 373">
              <a:extLst>
                <a:ext uri="{FF2B5EF4-FFF2-40B4-BE49-F238E27FC236}">
                  <a16:creationId xmlns:a16="http://schemas.microsoft.com/office/drawing/2014/main" id="{A781504F-CAFD-4201-B288-8B4A809B43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375" name="Freeform: Shape 374">
              <a:extLst>
                <a:ext uri="{FF2B5EF4-FFF2-40B4-BE49-F238E27FC236}">
                  <a16:creationId xmlns:a16="http://schemas.microsoft.com/office/drawing/2014/main" id="{D9FC8348-2BA6-4631-8AA7-D63CD898C5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76" name="Freeform: Shape 375">
              <a:extLst>
                <a:ext uri="{FF2B5EF4-FFF2-40B4-BE49-F238E27FC236}">
                  <a16:creationId xmlns:a16="http://schemas.microsoft.com/office/drawing/2014/main" id="{C1AF95A2-64EA-45E2-A43B-1EBD569109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377" name="Freeform: Shape 376">
              <a:extLst>
                <a:ext uri="{FF2B5EF4-FFF2-40B4-BE49-F238E27FC236}">
                  <a16:creationId xmlns:a16="http://schemas.microsoft.com/office/drawing/2014/main" id="{CFC80050-240D-434A-BFCB-DE4DA4FAFB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grpSp>
      <p:sp>
        <p:nvSpPr>
          <p:cNvPr id="3" name="Marcador de contenido 2">
            <a:extLst>
              <a:ext uri="{FF2B5EF4-FFF2-40B4-BE49-F238E27FC236}">
                <a16:creationId xmlns:a16="http://schemas.microsoft.com/office/drawing/2014/main" id="{B03A0993-5AE7-4848-B301-5251E91EE7B9}"/>
              </a:ext>
            </a:extLst>
          </p:cNvPr>
          <p:cNvSpPr>
            <a:spLocks noGrp="1"/>
          </p:cNvSpPr>
          <p:nvPr>
            <p:ph idx="1"/>
          </p:nvPr>
        </p:nvSpPr>
        <p:spPr>
          <a:xfrm>
            <a:off x="6477270" y="1130846"/>
            <a:ext cx="4974771" cy="4351338"/>
          </a:xfrm>
        </p:spPr>
        <p:txBody>
          <a:bodyPr>
            <a:normAutofit/>
          </a:bodyPr>
          <a:lstStyle/>
          <a:p>
            <a:pPr marL="457200" lvl="0" indent="-457200">
              <a:buFont typeface="+mj-lt"/>
              <a:buAutoNum type="arabicPeriod"/>
            </a:pPr>
            <a:r>
              <a:rPr lang="es-PA" sz="2400" dirty="0">
                <a:solidFill>
                  <a:schemeClr val="bg1"/>
                </a:solidFill>
              </a:rPr>
              <a:t>Ponemos las coordenadas de la ubicación del borracho en (0,0).</a:t>
            </a:r>
            <a:endParaRPr lang="en-US" sz="2400" dirty="0">
              <a:solidFill>
                <a:schemeClr val="bg1"/>
              </a:solidFill>
            </a:endParaRPr>
          </a:p>
          <a:p>
            <a:pPr marL="514350" lvl="0" indent="-514350">
              <a:buFont typeface="+mj-lt"/>
              <a:buAutoNum type="arabicPeriod"/>
            </a:pPr>
            <a:r>
              <a:rPr lang="es-PA" sz="2400" dirty="0">
                <a:solidFill>
                  <a:schemeClr val="bg1"/>
                </a:solidFill>
              </a:rPr>
              <a:t>Obtenemos un numero aleatorio.</a:t>
            </a:r>
            <a:endParaRPr lang="en-US" sz="2400" dirty="0">
              <a:solidFill>
                <a:schemeClr val="bg1"/>
              </a:solidFill>
            </a:endParaRPr>
          </a:p>
          <a:p>
            <a:pPr marL="514350" lvl="0" indent="-514350">
              <a:buFont typeface="+mj-lt"/>
              <a:buAutoNum type="arabicPeriod"/>
            </a:pPr>
            <a:r>
              <a:rPr lang="es-PA" sz="2400" dirty="0">
                <a:solidFill>
                  <a:schemeClr val="bg1"/>
                </a:solidFill>
              </a:rPr>
              <a:t>Evaluamos la dirección que toma el borracho.</a:t>
            </a:r>
            <a:endParaRPr lang="en-US" sz="2400" dirty="0">
              <a:solidFill>
                <a:schemeClr val="bg1"/>
              </a:solidFill>
            </a:endParaRPr>
          </a:p>
          <a:p>
            <a:pPr marL="514350" lvl="0" indent="-514350">
              <a:buFont typeface="+mj-lt"/>
              <a:buAutoNum type="arabicPeriod"/>
            </a:pPr>
            <a:r>
              <a:rPr lang="es-PA" sz="2400" dirty="0">
                <a:solidFill>
                  <a:schemeClr val="bg1"/>
                </a:solidFill>
              </a:rPr>
              <a:t>Ajustamos la nueva coordenada del borracho. </a:t>
            </a:r>
            <a:endParaRPr lang="en-US" sz="2400" dirty="0">
              <a:solidFill>
                <a:schemeClr val="bg1"/>
              </a:solidFill>
            </a:endParaRPr>
          </a:p>
          <a:p>
            <a:pPr marL="514350" lvl="0" indent="-514350">
              <a:buFont typeface="+mj-lt"/>
              <a:buAutoNum type="arabicPeriod"/>
            </a:pPr>
            <a:r>
              <a:rPr lang="es-PA" sz="2400" dirty="0">
                <a:solidFill>
                  <a:schemeClr val="bg1"/>
                </a:solidFill>
              </a:rPr>
              <a:t>Repetimos los pasos 2 a 4, N veces.</a:t>
            </a:r>
            <a:endParaRPr lang="en-US" sz="2400" dirty="0">
              <a:solidFill>
                <a:schemeClr val="bg1"/>
              </a:solidFill>
            </a:endParaRPr>
          </a:p>
          <a:p>
            <a:pPr marL="514350" lvl="0" indent="-514350">
              <a:buFont typeface="+mj-lt"/>
              <a:buAutoNum type="arabicPeriod"/>
            </a:pPr>
            <a:r>
              <a:rPr lang="es-PA" sz="2400" dirty="0">
                <a:solidFill>
                  <a:schemeClr val="bg1"/>
                </a:solidFill>
              </a:rPr>
              <a:t>Se muestra la ubicación final del borracho. </a:t>
            </a:r>
            <a:endParaRPr lang="en-US" sz="2400" dirty="0">
              <a:solidFill>
                <a:schemeClr val="bg1"/>
              </a:solidFill>
            </a:endParaRPr>
          </a:p>
          <a:p>
            <a:endParaRPr lang="es-419" sz="2400" dirty="0">
              <a:solidFill>
                <a:schemeClr val="bg1"/>
              </a:solidFill>
            </a:endParaRPr>
          </a:p>
        </p:txBody>
      </p:sp>
    </p:spTree>
    <p:extLst>
      <p:ext uri="{BB962C8B-B14F-4D97-AF65-F5344CB8AC3E}">
        <p14:creationId xmlns:p14="http://schemas.microsoft.com/office/powerpoint/2010/main" val="375009963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51F77B6A-7F53-4B28-B73D-C8CC899AB2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ECD78820-B8CD-4ED7-BB67-1B9BBF134955}"/>
              </a:ext>
            </a:extLst>
          </p:cNvPr>
          <p:cNvSpPr>
            <a:spLocks noGrp="1"/>
          </p:cNvSpPr>
          <p:nvPr>
            <p:ph type="title"/>
          </p:nvPr>
        </p:nvSpPr>
        <p:spPr>
          <a:xfrm>
            <a:off x="6726578" y="685680"/>
            <a:ext cx="4203323" cy="3596201"/>
          </a:xfrm>
        </p:spPr>
        <p:txBody>
          <a:bodyPr vert="horz" lIns="91440" tIns="45720" rIns="91440" bIns="45720" rtlCol="0" anchor="b">
            <a:normAutofit/>
          </a:bodyPr>
          <a:lstStyle/>
          <a:p>
            <a:pPr algn="r"/>
            <a:r>
              <a:rPr lang="en-US" sz="5400" kern="1200">
                <a:solidFill>
                  <a:schemeClr val="bg1"/>
                </a:solidFill>
                <a:latin typeface="+mj-lt"/>
                <a:ea typeface="+mj-ea"/>
                <a:cs typeface="+mj-cs"/>
              </a:rPr>
              <a:t>Resultado</a:t>
            </a:r>
          </a:p>
        </p:txBody>
      </p:sp>
      <p:grpSp>
        <p:nvGrpSpPr>
          <p:cNvPr id="17" name="Group 16">
            <a:extLst>
              <a:ext uri="{FF2B5EF4-FFF2-40B4-BE49-F238E27FC236}">
                <a16:creationId xmlns:a16="http://schemas.microsoft.com/office/drawing/2014/main" id="{2515629F-0D83-4A44-A125-CD50FC660AB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08013" y="1361348"/>
            <a:ext cx="4833902" cy="4258176"/>
            <a:chOff x="1674895" y="1345036"/>
            <a:chExt cx="5428610" cy="4210939"/>
          </a:xfrm>
        </p:grpSpPr>
        <p:sp>
          <p:nvSpPr>
            <p:cNvPr id="18" name="Rectangle 17">
              <a:extLst>
                <a:ext uri="{FF2B5EF4-FFF2-40B4-BE49-F238E27FC236}">
                  <a16:creationId xmlns:a16="http://schemas.microsoft.com/office/drawing/2014/main" id="{81A5080B-EAC4-4530-815C-DE8DACA09D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895" y="1345036"/>
              <a:ext cx="5428610" cy="4210939"/>
            </a:xfrm>
            <a:prstGeom prst="rect">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4667345-04B5-4757-9CE0-969DC1DE5E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895" y="1345036"/>
              <a:ext cx="5428610" cy="4210939"/>
            </a:xfrm>
            <a:prstGeom prst="rect">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1" name="Freeform: Shape 20">
            <a:extLst>
              <a:ext uri="{FF2B5EF4-FFF2-40B4-BE49-F238E27FC236}">
                <a16:creationId xmlns:a16="http://schemas.microsoft.com/office/drawing/2014/main" id="{F6E412EF-CF39-4C25-85B0-DB30B1B0A8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58003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bg1"/>
          </a:solidFill>
          <a:ln w="9525" cap="flat">
            <a:noFill/>
            <a:prstDash val="solid"/>
            <a:miter/>
          </a:ln>
        </p:spPr>
        <p:txBody>
          <a:bodyPr wrap="square" rtlCol="0" anchor="ctr">
            <a:noAutofit/>
          </a:bodyPr>
          <a:lstStyle/>
          <a:p>
            <a:endParaRPr lang="en-US"/>
          </a:p>
        </p:txBody>
      </p:sp>
      <p:sp>
        <p:nvSpPr>
          <p:cNvPr id="23" name="Freeform: Shape 22">
            <a:extLst>
              <a:ext uri="{FF2B5EF4-FFF2-40B4-BE49-F238E27FC236}">
                <a16:creationId xmlns:a16="http://schemas.microsoft.com/office/drawing/2014/main" id="{E8DA6235-17F2-4C9E-88C6-C5D38D8D3C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76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bg1"/>
          </a:solidFill>
          <a:ln w="9525" cap="flat">
            <a:noFill/>
            <a:prstDash val="solid"/>
            <a:miter/>
          </a:ln>
        </p:spPr>
        <p:txBody>
          <a:bodyPr wrap="square" rtlCol="0" anchor="ctr">
            <a:noAutofit/>
          </a:bodyPr>
          <a:lstStyle/>
          <a:p>
            <a:endParaRPr lang="en-US"/>
          </a:p>
        </p:txBody>
      </p:sp>
      <p:sp>
        <p:nvSpPr>
          <p:cNvPr id="25" name="Rectangle 24">
            <a:extLst>
              <a:ext uri="{FF2B5EF4-FFF2-40B4-BE49-F238E27FC236}">
                <a16:creationId xmlns:a16="http://schemas.microsoft.com/office/drawing/2014/main" id="{B55DEF71-1741-4489-8E77-46FC5BAA66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69494" y="1220741"/>
            <a:ext cx="4833901" cy="4258176"/>
          </a:xfrm>
          <a:prstGeom prst="rect">
            <a:avLst/>
          </a:prstGeom>
          <a:solidFill>
            <a:schemeClr val="tx1"/>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82347B6D-A7CC-48EB-861F-917D0D61E3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69494" y="1220741"/>
            <a:ext cx="4833901" cy="4258176"/>
          </a:xfrm>
          <a:prstGeom prst="rect">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A7A0A46D-CC9B-4E32-870A-7BC2DF9401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77284" y="4357092"/>
            <a:ext cx="319941" cy="319941"/>
          </a:xfrm>
          <a:prstGeom prst="ellipse">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31" name="Oval 30">
            <a:extLst>
              <a:ext uri="{FF2B5EF4-FFF2-40B4-BE49-F238E27FC236}">
                <a16:creationId xmlns:a16="http://schemas.microsoft.com/office/drawing/2014/main" id="{9178722E-1BD0-427E-BAAE-4F206DAB58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77284" y="4357092"/>
            <a:ext cx="319941" cy="319941"/>
          </a:xfrm>
          <a:prstGeom prst="ellipse">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pic>
        <p:nvPicPr>
          <p:cNvPr id="5" name="Picture 4" descr="Text&#10;&#10;Description automatically generated">
            <a:extLst>
              <a:ext uri="{FF2B5EF4-FFF2-40B4-BE49-F238E27FC236}">
                <a16:creationId xmlns:a16="http://schemas.microsoft.com/office/drawing/2014/main" id="{455703FC-9629-4E4D-BCCB-A13FEB694CC9}"/>
              </a:ext>
            </a:extLst>
          </p:cNvPr>
          <p:cNvPicPr>
            <a:picLocks noChangeAspect="1"/>
          </p:cNvPicPr>
          <p:nvPr/>
        </p:nvPicPr>
        <p:blipFill>
          <a:blip r:embed="rId2"/>
          <a:stretch>
            <a:fillRect/>
          </a:stretch>
        </p:blipFill>
        <p:spPr>
          <a:xfrm>
            <a:off x="1811695" y="1509721"/>
            <a:ext cx="3949499" cy="3680216"/>
          </a:xfrm>
          <a:prstGeom prst="rect">
            <a:avLst/>
          </a:prstGeom>
          <a:ln w="28575">
            <a:noFill/>
          </a:ln>
        </p:spPr>
      </p:pic>
      <p:sp>
        <p:nvSpPr>
          <p:cNvPr id="33" name="Graphic 212">
            <a:extLst>
              <a:ext uri="{FF2B5EF4-FFF2-40B4-BE49-F238E27FC236}">
                <a16:creationId xmlns:a16="http://schemas.microsoft.com/office/drawing/2014/main" id="{A753B935-E3DD-466D-BFAC-68E0BE02D0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11971" y="858936"/>
            <a:ext cx="693403" cy="693403"/>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35" name="Graphic 212">
            <a:extLst>
              <a:ext uri="{FF2B5EF4-FFF2-40B4-BE49-F238E27FC236}">
                <a16:creationId xmlns:a16="http://schemas.microsoft.com/office/drawing/2014/main" id="{FB034F26-4148-4B59-B493-14D7A9A8BA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11971" y="858936"/>
            <a:ext cx="693403" cy="693403"/>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grpSp>
        <p:nvGrpSpPr>
          <p:cNvPr id="37" name="Graphic 185">
            <a:extLst>
              <a:ext uri="{FF2B5EF4-FFF2-40B4-BE49-F238E27FC236}">
                <a16:creationId xmlns:a16="http://schemas.microsoft.com/office/drawing/2014/main" id="{5E6BB5FD-DB7B-4BE3-BA45-1EF042115ED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bg1"/>
          </a:solidFill>
        </p:grpSpPr>
        <p:sp>
          <p:nvSpPr>
            <p:cNvPr id="38" name="Freeform: Shape 37">
              <a:extLst>
                <a:ext uri="{FF2B5EF4-FFF2-40B4-BE49-F238E27FC236}">
                  <a16:creationId xmlns:a16="http://schemas.microsoft.com/office/drawing/2014/main" id="{9929FF76-4B3A-4294-BE6E-B507B22D1B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253C18A4-10CC-4E91-A8A2-D5368972A1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6356AC2F-73E0-44FD-B346-A209D274D3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95A85581-9712-414C-82D4-2FE96ACB2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1B0828F2-35E7-4424-8082-6C258B676E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26206927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3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8" name="Picture 28" descr="Una fórmula de cálculo">
            <a:extLst>
              <a:ext uri="{FF2B5EF4-FFF2-40B4-BE49-F238E27FC236}">
                <a16:creationId xmlns:a16="http://schemas.microsoft.com/office/drawing/2014/main" id="{A5B20266-1B36-7BAC-E5BE-AD67B8890D83}"/>
              </a:ext>
            </a:extLst>
          </p:cNvPr>
          <p:cNvPicPr>
            <a:picLocks noChangeAspect="1"/>
          </p:cNvPicPr>
          <p:nvPr/>
        </p:nvPicPr>
        <p:blipFill rotWithShape="1">
          <a:blip r:embed="rId2"/>
          <a:srcRect r="15627" b="-1"/>
          <a:stretch/>
        </p:blipFill>
        <p:spPr>
          <a:xfrm>
            <a:off x="3523488" y="10"/>
            <a:ext cx="8668512" cy="6857990"/>
          </a:xfrm>
          <a:prstGeom prst="rect">
            <a:avLst/>
          </a:prstGeom>
        </p:spPr>
      </p:pic>
      <p:sp>
        <p:nvSpPr>
          <p:cNvPr id="35" name="Rectangle 3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E4D1BAEF-0D3D-4DAE-AF96-06D4CDF9CA27}"/>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spc="-300">
                <a:effectLst>
                  <a:outerShdw blurRad="469900" dist="342900" dir="5400000" sy="-20000" rotWithShape="0">
                    <a:prstClr val="black">
                      <a:alpha val="66000"/>
                    </a:prstClr>
                  </a:outerShdw>
                </a:effectLst>
              </a:rPr>
              <a:t>Ejemplo 7: </a:t>
            </a:r>
            <a:br>
              <a:rPr lang="en-US" sz="4800" spc="-300">
                <a:effectLst>
                  <a:outerShdw blurRad="469900" dist="342900" dir="5400000" sy="-20000" rotWithShape="0">
                    <a:prstClr val="black">
                      <a:alpha val="66000"/>
                    </a:prstClr>
                  </a:outerShdw>
                </a:effectLst>
              </a:rPr>
            </a:br>
            <a:r>
              <a:rPr lang="en-US" sz="4800" spc="-300">
                <a:effectLst>
                  <a:outerShdw blurRad="469900" dist="342900" dir="5400000" sy="-20000" rotWithShape="0">
                    <a:prstClr val="black">
                      <a:alpha val="66000"/>
                    </a:prstClr>
                  </a:outerShdw>
                </a:effectLst>
              </a:rPr>
              <a:t>Estrategias de Servicio</a:t>
            </a:r>
          </a:p>
        </p:txBody>
      </p:sp>
      <p:sp>
        <p:nvSpPr>
          <p:cNvPr id="37" name="Rectangle 3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9" name="Rectangle 3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1117496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timeline&#10;&#10;Description automatically generated">
            <a:extLst>
              <a:ext uri="{FF2B5EF4-FFF2-40B4-BE49-F238E27FC236}">
                <a16:creationId xmlns:a16="http://schemas.microsoft.com/office/drawing/2014/main" id="{9B75013E-2EDE-41A6-987E-7AA1B22CA495}"/>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13529" t="3369" r="22340" b="1"/>
          <a:stretch/>
        </p:blipFill>
        <p:spPr>
          <a:xfrm>
            <a:off x="3522468" y="10"/>
            <a:ext cx="8669532" cy="6857990"/>
          </a:xfrm>
          <a:prstGeom prst="rect">
            <a:avLst/>
          </a:prstGeom>
        </p:spPr>
      </p:pic>
      <p:sp>
        <p:nvSpPr>
          <p:cNvPr id="22" name="Rectangle 21">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AC6A0D28-866D-449F-BAAF-BB3776A097FB}"/>
              </a:ext>
            </a:extLst>
          </p:cNvPr>
          <p:cNvSpPr>
            <a:spLocks noGrp="1"/>
          </p:cNvSpPr>
          <p:nvPr>
            <p:ph type="title"/>
          </p:nvPr>
        </p:nvSpPr>
        <p:spPr>
          <a:xfrm>
            <a:off x="371094" y="1161288"/>
            <a:ext cx="3438144" cy="1124712"/>
          </a:xfrm>
        </p:spPr>
        <p:txBody>
          <a:bodyPr anchor="b">
            <a:normAutofit/>
          </a:bodyPr>
          <a:lstStyle/>
          <a:p>
            <a:r>
              <a:rPr lang="es-419" sz="2800" dirty="0"/>
              <a:t>Algoritmo	</a:t>
            </a:r>
          </a:p>
        </p:txBody>
      </p:sp>
      <p:sp>
        <p:nvSpPr>
          <p:cNvPr id="24" name="Rectangle 23">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6" name="Rectangle 25">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Marcador de contenido 2">
            <a:extLst>
              <a:ext uri="{FF2B5EF4-FFF2-40B4-BE49-F238E27FC236}">
                <a16:creationId xmlns:a16="http://schemas.microsoft.com/office/drawing/2014/main" id="{66965E93-4DD3-4179-A602-69E73CF4EB10}"/>
              </a:ext>
            </a:extLst>
          </p:cNvPr>
          <p:cNvSpPr>
            <a:spLocks noGrp="1"/>
          </p:cNvSpPr>
          <p:nvPr>
            <p:ph idx="1"/>
          </p:nvPr>
        </p:nvSpPr>
        <p:spPr>
          <a:xfrm>
            <a:off x="371094" y="2619248"/>
            <a:ext cx="5724906" cy="3859276"/>
          </a:xfrm>
        </p:spPr>
        <p:txBody>
          <a:bodyPr anchor="t">
            <a:normAutofit/>
          </a:bodyPr>
          <a:lstStyle/>
          <a:p>
            <a:pPr marL="0" indent="0">
              <a:buNone/>
            </a:pPr>
            <a:r>
              <a:rPr lang="es-419" sz="1800" dirty="0"/>
              <a:t>Para simular esta situación tendríamos que correr el siguiente algoritmo unas 30 veces por las 30 maquinas que hay: </a:t>
            </a:r>
          </a:p>
          <a:p>
            <a:pPr marL="514350" indent="-514350">
              <a:buAutoNum type="arabicPeriod"/>
            </a:pPr>
            <a:r>
              <a:rPr lang="es-419" sz="1800" dirty="0"/>
              <a:t>Seleccionar un numero al azar de 1 a 100 y utilizar la tabla de distribución de fallas para determinar el valor del tiempo entre fallas donde el valor este e un intervalo. (tiempo de descompostura) </a:t>
            </a:r>
          </a:p>
          <a:p>
            <a:pPr marL="514350" indent="-514350">
              <a:buAutoNum type="arabicPeriod"/>
            </a:pPr>
            <a:r>
              <a:rPr lang="es-419" sz="1800" dirty="0"/>
              <a:t>Determinar cuando inicia el tiempo de reparación dependiendo de cuando finalizo la maquina anterior y el tiempo de descompostura. </a:t>
            </a:r>
          </a:p>
          <a:p>
            <a:pPr marL="514350" indent="-514350">
              <a:buAutoNum type="arabicPeriod"/>
            </a:pPr>
            <a:r>
              <a:rPr lang="es-419" sz="1800" dirty="0"/>
              <a:t>Seleccionar un numero al azar para dar valor al tiempo de fin de servicio. Similar al paso 1. </a:t>
            </a:r>
          </a:p>
        </p:txBody>
      </p:sp>
    </p:spTree>
    <p:extLst>
      <p:ext uri="{BB962C8B-B14F-4D97-AF65-F5344CB8AC3E}">
        <p14:creationId xmlns:p14="http://schemas.microsoft.com/office/powerpoint/2010/main" val="299500777"/>
      </p:ext>
    </p:extLst>
  </p:cSld>
  <p:clrMapOvr>
    <a:overrideClrMapping bg1="dk1" tx1="lt1" bg2="dk2" tx2="lt2" accent1="accent1" accent2="accent2" accent3="accent3" accent4="accent4" accent5="accent5" accent6="accent6" hlink="hlink" folHlink="folHlink"/>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Oval 22">
            <a:extLst>
              <a:ext uri="{FF2B5EF4-FFF2-40B4-BE49-F238E27FC236}">
                <a16:creationId xmlns:a16="http://schemas.microsoft.com/office/drawing/2014/main" id="{4E0A5C5C-2A95-428E-9F6A-0D29EBD57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8395" y="1040837"/>
            <a:ext cx="4754948" cy="4754948"/>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1056F38F-7C4E-461D-8709-7D0024AE1F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9411" y="1029607"/>
            <a:ext cx="4754948" cy="4754948"/>
          </a:xfrm>
          <a:prstGeom prst="ellipse">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C7278469-3C3C-49CE-AEEE-E176A4900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9960" y="934855"/>
            <a:ext cx="4754948" cy="4754948"/>
          </a:xfrm>
          <a:prstGeom prst="ellipse">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625BE219-8FCA-4347-AFB3-C619D3C0B6B2}"/>
              </a:ext>
            </a:extLst>
          </p:cNvPr>
          <p:cNvSpPr>
            <a:spLocks noGrp="1"/>
          </p:cNvSpPr>
          <p:nvPr>
            <p:ph type="title"/>
          </p:nvPr>
        </p:nvSpPr>
        <p:spPr>
          <a:xfrm>
            <a:off x="1102368" y="1877492"/>
            <a:ext cx="4030132" cy="3215373"/>
          </a:xfrm>
        </p:spPr>
        <p:txBody>
          <a:bodyPr>
            <a:normAutofit/>
          </a:bodyPr>
          <a:lstStyle/>
          <a:p>
            <a:pPr algn="ctr"/>
            <a:r>
              <a:rPr lang="es-419">
                <a:solidFill>
                  <a:schemeClr val="bg1"/>
                </a:solidFill>
              </a:rPr>
              <a:t>Enunciado</a:t>
            </a:r>
          </a:p>
        </p:txBody>
      </p:sp>
      <p:grpSp>
        <p:nvGrpSpPr>
          <p:cNvPr id="29" name="Group 28">
            <a:extLst>
              <a:ext uri="{FF2B5EF4-FFF2-40B4-BE49-F238E27FC236}">
                <a16:creationId xmlns:a16="http://schemas.microsoft.com/office/drawing/2014/main" id="{93DC754C-7E09-422D-A8BB-AF632E90DFA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77893"/>
            <a:ext cx="1861854" cy="717514"/>
            <a:chOff x="0" y="377893"/>
            <a:chExt cx="1861854" cy="717514"/>
          </a:xfrm>
          <a:solidFill>
            <a:schemeClr val="bg1"/>
          </a:solidFill>
        </p:grpSpPr>
        <p:sp>
          <p:nvSpPr>
            <p:cNvPr id="30" name="Freeform: Shape 29">
              <a:extLst>
                <a:ext uri="{FF2B5EF4-FFF2-40B4-BE49-F238E27FC236}">
                  <a16:creationId xmlns:a16="http://schemas.microsoft.com/office/drawing/2014/main" id="{C5A741B9-65EC-4C5B-9FE0-4A1857577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31" name="Freeform: Shape 30">
              <a:extLst>
                <a:ext uri="{FF2B5EF4-FFF2-40B4-BE49-F238E27FC236}">
                  <a16:creationId xmlns:a16="http://schemas.microsoft.com/office/drawing/2014/main" id="{C0BB4301-41FA-4453-956F-A11CC664B6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dirty="0"/>
            </a:p>
          </p:txBody>
        </p:sp>
      </p:grpSp>
      <p:sp>
        <p:nvSpPr>
          <p:cNvPr id="33" name="Graphic 212">
            <a:extLst>
              <a:ext uri="{FF2B5EF4-FFF2-40B4-BE49-F238E27FC236}">
                <a16:creationId xmlns:a16="http://schemas.microsoft.com/office/drawing/2014/main" id="{4C6598AB-1C17-4D54-951C-A082D94ACB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8524" y="457812"/>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35" name="Graphic 212">
            <a:extLst>
              <a:ext uri="{FF2B5EF4-FFF2-40B4-BE49-F238E27FC236}">
                <a16:creationId xmlns:a16="http://schemas.microsoft.com/office/drawing/2014/main" id="{C83B66D7-137D-4AC1-B172-53D60F08BE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8524" y="457812"/>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37" name="Oval 36">
            <a:extLst>
              <a:ext uri="{FF2B5EF4-FFF2-40B4-BE49-F238E27FC236}">
                <a16:creationId xmlns:a16="http://schemas.microsoft.com/office/drawing/2014/main" id="{F6B92503-6984-4D15-8B98-8718709B78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2976" y="4946663"/>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9" name="Oval 38">
            <a:extLst>
              <a:ext uri="{FF2B5EF4-FFF2-40B4-BE49-F238E27FC236}">
                <a16:creationId xmlns:a16="http://schemas.microsoft.com/office/drawing/2014/main" id="{08DDF938-524E-4C18-A47D-C006278323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2976" y="4946663"/>
            <a:ext cx="319941" cy="319941"/>
          </a:xfrm>
          <a:prstGeom prst="ellipse">
            <a:avLst/>
          </a:pr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 name="Marcador de contenido 2">
            <a:extLst>
              <a:ext uri="{FF2B5EF4-FFF2-40B4-BE49-F238E27FC236}">
                <a16:creationId xmlns:a16="http://schemas.microsoft.com/office/drawing/2014/main" id="{A36BF7F9-4AFF-4621-844A-F73B8F86BE86}"/>
              </a:ext>
            </a:extLst>
          </p:cNvPr>
          <p:cNvSpPr>
            <a:spLocks noGrp="1"/>
          </p:cNvSpPr>
          <p:nvPr>
            <p:ph idx="1"/>
          </p:nvPr>
        </p:nvSpPr>
        <p:spPr>
          <a:xfrm>
            <a:off x="6234868" y="1130846"/>
            <a:ext cx="5217173" cy="4351338"/>
          </a:xfrm>
        </p:spPr>
        <p:txBody>
          <a:bodyPr>
            <a:normAutofit/>
          </a:bodyPr>
          <a:lstStyle/>
          <a:p>
            <a:pPr marL="0" indent="0">
              <a:buNone/>
            </a:pPr>
            <a:r>
              <a:rPr lang="es-419" sz="2200" dirty="0">
                <a:solidFill>
                  <a:schemeClr val="bg1"/>
                </a:solidFill>
              </a:rPr>
              <a:t>Se supone que la distribución empírica mostrada en la tabla de la siguiente diapositiva describe el tiempo entre llegadas a un canal simple de servicio y que el tiempo de servicio está distribuido exponencialmente. El problema consiste en determinar el tiempo medio de servicio de manera que el costo total del sistema sea mínimo, donde el costo total el sistema (</a:t>
            </a:r>
            <a:r>
              <a:rPr lang="es-419" sz="2200" dirty="0" err="1">
                <a:solidFill>
                  <a:schemeClr val="bg1"/>
                </a:solidFill>
              </a:rPr>
              <a:t>CT</a:t>
            </a:r>
            <a:r>
              <a:rPr lang="es-419" sz="2200" dirty="0">
                <a:solidFill>
                  <a:schemeClr val="bg1"/>
                </a:solidFill>
              </a:rPr>
              <a:t>) está dado por:</a:t>
            </a:r>
            <a:endParaRPr lang="en-US" sz="2200" dirty="0">
              <a:solidFill>
                <a:schemeClr val="bg1"/>
              </a:solidFill>
            </a:endParaRPr>
          </a:p>
          <a:p>
            <a:pPr marL="0" indent="0">
              <a:buNone/>
            </a:pPr>
            <a:endParaRPr lang="en-US" sz="2200" dirty="0">
              <a:solidFill>
                <a:schemeClr val="bg1"/>
              </a:solidFill>
            </a:endParaRPr>
          </a:p>
          <a:p>
            <a:pPr marL="0" indent="0">
              <a:buNone/>
            </a:pPr>
            <a:r>
              <a:rPr lang="es-419" sz="2200" b="1" dirty="0" err="1">
                <a:solidFill>
                  <a:schemeClr val="bg1"/>
                </a:solidFill>
              </a:rPr>
              <a:t>CT</a:t>
            </a:r>
            <a:r>
              <a:rPr lang="es-419" sz="2200" b="1" dirty="0">
                <a:solidFill>
                  <a:schemeClr val="bg1"/>
                </a:solidFill>
              </a:rPr>
              <a:t> = costo del tiempo de espera + costo del servicio</a:t>
            </a:r>
            <a:endParaRPr lang="en-US" sz="2200" dirty="0">
              <a:solidFill>
                <a:schemeClr val="bg1"/>
              </a:solidFill>
            </a:endParaRPr>
          </a:p>
          <a:p>
            <a:endParaRPr lang="es-419" sz="2200" dirty="0">
              <a:solidFill>
                <a:schemeClr val="bg1"/>
              </a:solidFill>
            </a:endParaRPr>
          </a:p>
        </p:txBody>
      </p:sp>
      <p:grpSp>
        <p:nvGrpSpPr>
          <p:cNvPr id="41" name="Graphic 185">
            <a:extLst>
              <a:ext uri="{FF2B5EF4-FFF2-40B4-BE49-F238E27FC236}">
                <a16:creationId xmlns:a16="http://schemas.microsoft.com/office/drawing/2014/main" id="{3773FAF5-C452-4455-9411-D6AF5EBD4CA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812239" y="6139464"/>
            <a:ext cx="1054466" cy="469689"/>
            <a:chOff x="9841624" y="4115729"/>
            <a:chExt cx="602169" cy="268223"/>
          </a:xfrm>
          <a:solidFill>
            <a:schemeClr val="bg1"/>
          </a:solidFill>
        </p:grpSpPr>
        <p:sp>
          <p:nvSpPr>
            <p:cNvPr id="42" name="Freeform: Shape 41">
              <a:extLst>
                <a:ext uri="{FF2B5EF4-FFF2-40B4-BE49-F238E27FC236}">
                  <a16:creationId xmlns:a16="http://schemas.microsoft.com/office/drawing/2014/main" id="{1ECA0D96-F63C-4F7B-BE16-0F3FE76D7D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74F83A81-0546-400A-918A-90C9C48B81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9741F692-A5B6-4215-86D9-B1FD4FF26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CC0876CB-9C60-4580-8FED-CD64EC7664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A879B3B7-48DB-4D3A-BB33-02766EAD3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374026076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6" name="Rectangle 17">
            <a:extLst>
              <a:ext uri="{FF2B5EF4-FFF2-40B4-BE49-F238E27FC236}">
                <a16:creationId xmlns:a16="http://schemas.microsoft.com/office/drawing/2014/main" id="{FB5B0058-AF13-4859-B429-4EDDE2A26F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D3CA3EB3-EE79-409E-9961-E25D915A1EC6}"/>
              </a:ext>
            </a:extLst>
          </p:cNvPr>
          <p:cNvSpPr>
            <a:spLocks noGrp="1"/>
          </p:cNvSpPr>
          <p:nvPr>
            <p:ph type="title"/>
          </p:nvPr>
        </p:nvSpPr>
        <p:spPr>
          <a:xfrm>
            <a:off x="728663" y="1422400"/>
            <a:ext cx="5367337" cy="2387600"/>
          </a:xfrm>
        </p:spPr>
        <p:txBody>
          <a:bodyPr vert="horz" lIns="91440" tIns="45720" rIns="91440" bIns="45720" rtlCol="0" anchor="b">
            <a:normAutofit/>
          </a:bodyPr>
          <a:lstStyle/>
          <a:p>
            <a:r>
              <a:rPr lang="en-US" sz="5000" kern="1200" spc="-300">
                <a:solidFill>
                  <a:schemeClr val="bg1"/>
                </a:solidFill>
                <a:effectLst>
                  <a:outerShdw blurRad="469900" dist="342900" dir="5400000" sy="-20000" rotWithShape="0">
                    <a:prstClr val="black">
                      <a:alpha val="66000"/>
                    </a:prstClr>
                  </a:outerShdw>
                </a:effectLst>
                <a:latin typeface="+mj-lt"/>
                <a:ea typeface="+mj-ea"/>
                <a:cs typeface="+mj-cs"/>
              </a:rPr>
              <a:t>Enunciado</a:t>
            </a:r>
          </a:p>
        </p:txBody>
      </p:sp>
      <p:sp>
        <p:nvSpPr>
          <p:cNvPr id="67" name="Rectangle 19">
            <a:extLst>
              <a:ext uri="{FF2B5EF4-FFF2-40B4-BE49-F238E27FC236}">
                <a16:creationId xmlns:a16="http://schemas.microsoft.com/office/drawing/2014/main" id="{1A89CBBC-7743-43D9-A324-25CB472E9B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34112" y="638849"/>
            <a:ext cx="5505449" cy="547564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Tabla 3">
            <a:extLst>
              <a:ext uri="{FF2B5EF4-FFF2-40B4-BE49-F238E27FC236}">
                <a16:creationId xmlns:a16="http://schemas.microsoft.com/office/drawing/2014/main" id="{B120A49D-FC5E-4FB9-9F37-696C8C3E9BEB}"/>
              </a:ext>
            </a:extLst>
          </p:cNvPr>
          <p:cNvGraphicFramePr>
            <a:graphicFrameLocks noGrp="1"/>
          </p:cNvGraphicFramePr>
          <p:nvPr>
            <p:extLst>
              <p:ext uri="{D42A27DB-BD31-4B8C-83A1-F6EECF244321}">
                <p14:modId xmlns:p14="http://schemas.microsoft.com/office/powerpoint/2010/main" val="4275731618"/>
              </p:ext>
            </p:extLst>
          </p:nvPr>
        </p:nvGraphicFramePr>
        <p:xfrm>
          <a:off x="6583776" y="1139947"/>
          <a:ext cx="4806121" cy="4473455"/>
        </p:xfrm>
        <a:graphic>
          <a:graphicData uri="http://schemas.openxmlformats.org/drawingml/2006/table">
            <a:tbl>
              <a:tblPr firstRow="1" firstCol="1" bandRow="1">
                <a:noFill/>
                <a:tableStyleId>{5C22544A-7EE6-4342-B048-85BDC9FD1C3A}</a:tableStyleId>
              </a:tblPr>
              <a:tblGrid>
                <a:gridCol w="1444287">
                  <a:extLst>
                    <a:ext uri="{9D8B030D-6E8A-4147-A177-3AD203B41FA5}">
                      <a16:colId xmlns:a16="http://schemas.microsoft.com/office/drawing/2014/main" val="1836111553"/>
                    </a:ext>
                  </a:extLst>
                </a:gridCol>
                <a:gridCol w="1444287">
                  <a:extLst>
                    <a:ext uri="{9D8B030D-6E8A-4147-A177-3AD203B41FA5}">
                      <a16:colId xmlns:a16="http://schemas.microsoft.com/office/drawing/2014/main" val="1728076245"/>
                    </a:ext>
                  </a:extLst>
                </a:gridCol>
                <a:gridCol w="1917547">
                  <a:extLst>
                    <a:ext uri="{9D8B030D-6E8A-4147-A177-3AD203B41FA5}">
                      <a16:colId xmlns:a16="http://schemas.microsoft.com/office/drawing/2014/main" val="2016690347"/>
                    </a:ext>
                  </a:extLst>
                </a:gridCol>
              </a:tblGrid>
              <a:tr h="639065">
                <a:tc gridSpan="3">
                  <a:txBody>
                    <a:bodyPr/>
                    <a:lstStyle/>
                    <a:p>
                      <a:pPr marL="0" marR="0">
                        <a:lnSpc>
                          <a:spcPct val="107000"/>
                        </a:lnSpc>
                        <a:spcBef>
                          <a:spcPts val="0"/>
                        </a:spcBef>
                        <a:spcAft>
                          <a:spcPts val="0"/>
                        </a:spcAft>
                      </a:pPr>
                      <a:r>
                        <a:rPr lang="es-419" sz="2100" b="1" dirty="0">
                          <a:solidFill>
                            <a:srgbClr val="FFFFFF"/>
                          </a:solidFill>
                          <a:effectLst/>
                        </a:rPr>
                        <a:t>Tiempos entre llegadas</a:t>
                      </a:r>
                      <a:endParaRPr lang="en-US" sz="2100" b="1" dirty="0">
                        <a:solidFill>
                          <a:srgbClr val="FFFFFF"/>
                        </a:solidFill>
                        <a:effectLst/>
                        <a:latin typeface="Arial" panose="020B0604020202020204" pitchFamily="34" charset="0"/>
                        <a:ea typeface="Calibri" panose="020F0502020204030204" pitchFamily="34" charset="0"/>
                        <a:cs typeface="Times New Roman" panose="02020603050405020304" pitchFamily="18" charset="0"/>
                      </a:endParaRPr>
                    </a:p>
                  </a:txBody>
                  <a:tcPr marL="242422" marR="145453" marT="145453" marB="145453">
                    <a:lnL w="38100" cap="flat" cmpd="sng" algn="ctr">
                      <a:noFill/>
                      <a:prstDash val="solid"/>
                    </a:lnL>
                    <a:lnR w="38100" cap="flat" cmpd="sng" algn="ctr">
                      <a:noFill/>
                      <a:prstDash val="solid"/>
                    </a:lnR>
                    <a:lnT w="38100" cap="flat" cmpd="sng" algn="ctr">
                      <a:noFill/>
                      <a:prstDash val="solid"/>
                    </a:lnT>
                    <a:lnB w="38100" cap="flat" cmpd="sng" algn="ctr">
                      <a:solidFill>
                        <a:srgbClr val="FFFFFF"/>
                      </a:solidFill>
                      <a:prstDash val="solid"/>
                    </a:lnB>
                    <a:solidFill>
                      <a:srgbClr val="636B68">
                        <a:alpha val="69804"/>
                      </a:srgbClr>
                    </a:solidFill>
                  </a:tcPr>
                </a:tc>
                <a:tc hMerge="1">
                  <a:txBody>
                    <a:bodyPr/>
                    <a:lstStyle/>
                    <a:p>
                      <a:endParaRPr lang="es-419"/>
                    </a:p>
                  </a:txBody>
                  <a:tcPr/>
                </a:tc>
                <a:tc hMerge="1">
                  <a:txBody>
                    <a:bodyPr/>
                    <a:lstStyle/>
                    <a:p>
                      <a:endParaRPr lang="es-419"/>
                    </a:p>
                  </a:txBody>
                  <a:tcPr/>
                </a:tc>
                <a:extLst>
                  <a:ext uri="{0D108BD9-81ED-4DB2-BD59-A6C34878D82A}">
                    <a16:rowId xmlns:a16="http://schemas.microsoft.com/office/drawing/2014/main" val="588513123"/>
                  </a:ext>
                </a:extLst>
              </a:tr>
              <a:tr h="639065">
                <a:tc gridSpan="2">
                  <a:txBody>
                    <a:bodyPr/>
                    <a:lstStyle/>
                    <a:p>
                      <a:pPr marL="0" marR="0" algn="ctr">
                        <a:lnSpc>
                          <a:spcPct val="107000"/>
                        </a:lnSpc>
                        <a:spcBef>
                          <a:spcPts val="0"/>
                        </a:spcBef>
                        <a:spcAft>
                          <a:spcPts val="0"/>
                        </a:spcAft>
                      </a:pPr>
                      <a:r>
                        <a:rPr lang="es-419" sz="2100" b="1">
                          <a:solidFill>
                            <a:srgbClr val="FFFFFF"/>
                          </a:solidFill>
                          <a:effectLst/>
                        </a:rPr>
                        <a:t>Intervalo</a:t>
                      </a:r>
                      <a:endParaRPr lang="en-US" sz="2100" b="1">
                        <a:solidFill>
                          <a:srgbClr val="FFFFFF"/>
                        </a:solidFill>
                        <a:effectLst/>
                        <a:latin typeface="Arial" panose="020B0604020202020204" pitchFamily="34" charset="0"/>
                        <a:ea typeface="Calibri" panose="020F0502020204030204" pitchFamily="34" charset="0"/>
                        <a:cs typeface="Times New Roman" panose="02020603050405020304" pitchFamily="18" charset="0"/>
                      </a:endParaRPr>
                    </a:p>
                  </a:txBody>
                  <a:tcPr marL="242422" marR="145453" marT="145453" marB="145453">
                    <a:lnL w="38100" cap="flat" cmpd="sng" algn="ctr">
                      <a:no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rgbClr val="636B68">
                        <a:alpha val="69804"/>
                      </a:srgbClr>
                    </a:solidFill>
                  </a:tcPr>
                </a:tc>
                <a:tc hMerge="1">
                  <a:txBody>
                    <a:bodyPr/>
                    <a:lstStyle/>
                    <a:p>
                      <a:endParaRPr lang="es-419"/>
                    </a:p>
                  </a:txBody>
                  <a:tcPr/>
                </a:tc>
                <a:tc>
                  <a:txBody>
                    <a:bodyPr/>
                    <a:lstStyle/>
                    <a:p>
                      <a:pPr marL="0" marR="0" algn="ctr">
                        <a:lnSpc>
                          <a:spcPct val="107000"/>
                        </a:lnSpc>
                        <a:spcBef>
                          <a:spcPts val="0"/>
                        </a:spcBef>
                        <a:spcAft>
                          <a:spcPts val="0"/>
                        </a:spcAft>
                      </a:pPr>
                      <a:r>
                        <a:rPr lang="es-419" sz="2100" dirty="0">
                          <a:solidFill>
                            <a:schemeClr val="bg1"/>
                          </a:solidFill>
                          <a:effectLst/>
                        </a:rPr>
                        <a:t>Valor</a:t>
                      </a:r>
                      <a:endParaRPr lang="en-US" sz="2100" dirty="0">
                        <a:solidFill>
                          <a:schemeClr val="bg1"/>
                        </a:solidFill>
                        <a:effectLst/>
                        <a:latin typeface="Arial" panose="020B0604020202020204" pitchFamily="34" charset="0"/>
                        <a:ea typeface="Calibri" panose="020F0502020204030204" pitchFamily="34" charset="0"/>
                        <a:cs typeface="Times New Roman" panose="02020603050405020304" pitchFamily="18" charset="0"/>
                      </a:endParaRPr>
                    </a:p>
                  </a:txBody>
                  <a:tcPr marL="242422" marR="145453" marT="145453" marB="145453">
                    <a:lnL w="38100" cap="flat" cmpd="sng" algn="ctr">
                      <a:solidFill>
                        <a:srgbClr val="FFFFFF"/>
                      </a:solidFill>
                      <a:prstDash val="solid"/>
                    </a:lnL>
                    <a:lnR w="38100" cap="flat" cmpd="sng" algn="ctr">
                      <a:noFill/>
                      <a:prstDash val="solid"/>
                    </a:lnR>
                    <a:lnT w="38100" cap="flat" cmpd="sng" algn="ctr">
                      <a:solidFill>
                        <a:srgbClr val="FFFFFF"/>
                      </a:solidFill>
                      <a:prstDash val="solid"/>
                    </a:lnT>
                    <a:lnB w="38100" cap="flat" cmpd="sng" algn="ctr">
                      <a:solidFill>
                        <a:srgbClr val="FFFFFF"/>
                      </a:solidFill>
                      <a:prstDash val="solid"/>
                    </a:lnB>
                    <a:solidFill>
                      <a:srgbClr val="878E8B">
                        <a:alpha val="14902"/>
                      </a:srgbClr>
                    </a:solidFill>
                  </a:tcPr>
                </a:tc>
                <a:extLst>
                  <a:ext uri="{0D108BD9-81ED-4DB2-BD59-A6C34878D82A}">
                    <a16:rowId xmlns:a16="http://schemas.microsoft.com/office/drawing/2014/main" val="2467890705"/>
                  </a:ext>
                </a:extLst>
              </a:tr>
              <a:tr h="639065">
                <a:tc>
                  <a:txBody>
                    <a:bodyPr/>
                    <a:lstStyle/>
                    <a:p>
                      <a:pPr marL="0" marR="0" algn="r">
                        <a:lnSpc>
                          <a:spcPct val="107000"/>
                        </a:lnSpc>
                        <a:spcBef>
                          <a:spcPts val="0"/>
                        </a:spcBef>
                        <a:spcAft>
                          <a:spcPts val="0"/>
                        </a:spcAft>
                      </a:pPr>
                      <a:r>
                        <a:rPr lang="es-419" sz="2100" b="1">
                          <a:solidFill>
                            <a:srgbClr val="FFFFFF"/>
                          </a:solidFill>
                          <a:effectLst/>
                        </a:rPr>
                        <a:t>0</a:t>
                      </a:r>
                      <a:endParaRPr lang="en-US" sz="2100" b="1">
                        <a:solidFill>
                          <a:srgbClr val="FFFFFF"/>
                        </a:solidFill>
                        <a:effectLst/>
                        <a:latin typeface="Arial" panose="020B0604020202020204" pitchFamily="34" charset="0"/>
                        <a:ea typeface="Calibri" panose="020F0502020204030204" pitchFamily="34" charset="0"/>
                        <a:cs typeface="Times New Roman" panose="02020603050405020304" pitchFamily="18" charset="0"/>
                      </a:endParaRPr>
                    </a:p>
                  </a:txBody>
                  <a:tcPr marL="242422" marR="145453" marT="145453" marB="145453">
                    <a:lnL w="38100" cap="flat" cmpd="sng" algn="ctr">
                      <a:no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rgbClr val="636B68">
                        <a:alpha val="69804"/>
                      </a:srgbClr>
                    </a:solidFill>
                  </a:tcPr>
                </a:tc>
                <a:tc>
                  <a:txBody>
                    <a:bodyPr/>
                    <a:lstStyle/>
                    <a:p>
                      <a:pPr marL="0" marR="0">
                        <a:lnSpc>
                          <a:spcPct val="107000"/>
                        </a:lnSpc>
                        <a:spcBef>
                          <a:spcPts val="0"/>
                        </a:spcBef>
                        <a:spcAft>
                          <a:spcPts val="0"/>
                        </a:spcAft>
                      </a:pPr>
                      <a:r>
                        <a:rPr lang="es-419" sz="2100">
                          <a:solidFill>
                            <a:schemeClr val="bg1"/>
                          </a:solidFill>
                          <a:effectLst/>
                        </a:rPr>
                        <a:t>14</a:t>
                      </a:r>
                      <a:endParaRPr lang="en-US" sz="2100">
                        <a:solidFill>
                          <a:schemeClr val="bg1"/>
                        </a:solidFill>
                        <a:effectLst/>
                        <a:latin typeface="Arial" panose="020B0604020202020204" pitchFamily="34" charset="0"/>
                        <a:ea typeface="Calibri" panose="020F0502020204030204" pitchFamily="34" charset="0"/>
                        <a:cs typeface="Times New Roman" panose="02020603050405020304" pitchFamily="18" charset="0"/>
                      </a:endParaRPr>
                    </a:p>
                  </a:txBody>
                  <a:tcPr marL="242422" marR="145453" marT="145453" marB="145453">
                    <a:lnL w="38100" cap="flat" cmpd="sng" algn="ctr">
                      <a:solidFill>
                        <a:srgbClr val="FFFFFF"/>
                      </a:solid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rgbClr val="878E8B">
                        <a:alpha val="30196"/>
                      </a:srgbClr>
                    </a:solidFill>
                  </a:tcPr>
                </a:tc>
                <a:tc>
                  <a:txBody>
                    <a:bodyPr/>
                    <a:lstStyle/>
                    <a:p>
                      <a:pPr marL="0" marR="0" algn="ctr">
                        <a:lnSpc>
                          <a:spcPct val="107000"/>
                        </a:lnSpc>
                        <a:spcBef>
                          <a:spcPts val="0"/>
                        </a:spcBef>
                        <a:spcAft>
                          <a:spcPts val="0"/>
                        </a:spcAft>
                      </a:pPr>
                      <a:r>
                        <a:rPr lang="es-419" sz="2100">
                          <a:solidFill>
                            <a:schemeClr val="bg1"/>
                          </a:solidFill>
                          <a:effectLst/>
                        </a:rPr>
                        <a:t>0.5</a:t>
                      </a:r>
                      <a:endParaRPr lang="en-US" sz="2100">
                        <a:solidFill>
                          <a:schemeClr val="bg1"/>
                        </a:solidFill>
                        <a:effectLst/>
                        <a:latin typeface="Arial" panose="020B0604020202020204" pitchFamily="34" charset="0"/>
                        <a:ea typeface="Calibri" panose="020F0502020204030204" pitchFamily="34" charset="0"/>
                        <a:cs typeface="Times New Roman" panose="02020603050405020304" pitchFamily="18" charset="0"/>
                      </a:endParaRPr>
                    </a:p>
                  </a:txBody>
                  <a:tcPr marL="242422" marR="145453" marT="145453" marB="145453">
                    <a:lnL w="38100" cap="flat" cmpd="sng" algn="ctr">
                      <a:solidFill>
                        <a:srgbClr val="FFFFFF"/>
                      </a:solidFill>
                      <a:prstDash val="solid"/>
                    </a:lnL>
                    <a:lnR w="12700" cmpd="sng">
                      <a:noFill/>
                      <a:prstDash val="solid"/>
                    </a:lnR>
                    <a:lnT w="38100" cap="flat" cmpd="sng" algn="ctr">
                      <a:solidFill>
                        <a:srgbClr val="FFFFFF"/>
                      </a:solidFill>
                      <a:prstDash val="solid"/>
                    </a:lnT>
                    <a:lnB w="38100" cap="flat" cmpd="sng" algn="ctr">
                      <a:solidFill>
                        <a:srgbClr val="FFFFFF"/>
                      </a:solidFill>
                      <a:prstDash val="solid"/>
                    </a:lnB>
                    <a:solidFill>
                      <a:srgbClr val="878E8B">
                        <a:alpha val="30196"/>
                      </a:srgbClr>
                    </a:solidFill>
                  </a:tcPr>
                </a:tc>
                <a:extLst>
                  <a:ext uri="{0D108BD9-81ED-4DB2-BD59-A6C34878D82A}">
                    <a16:rowId xmlns:a16="http://schemas.microsoft.com/office/drawing/2014/main" val="3993699595"/>
                  </a:ext>
                </a:extLst>
              </a:tr>
              <a:tr h="639065">
                <a:tc>
                  <a:txBody>
                    <a:bodyPr/>
                    <a:lstStyle/>
                    <a:p>
                      <a:pPr marL="0" marR="0" algn="r">
                        <a:lnSpc>
                          <a:spcPct val="107000"/>
                        </a:lnSpc>
                        <a:spcBef>
                          <a:spcPts val="0"/>
                        </a:spcBef>
                        <a:spcAft>
                          <a:spcPts val="0"/>
                        </a:spcAft>
                      </a:pPr>
                      <a:r>
                        <a:rPr lang="es-419" sz="2100" b="1">
                          <a:solidFill>
                            <a:srgbClr val="FFFFFF"/>
                          </a:solidFill>
                          <a:effectLst/>
                        </a:rPr>
                        <a:t>15</a:t>
                      </a:r>
                      <a:endParaRPr lang="en-US" sz="2100" b="1">
                        <a:solidFill>
                          <a:srgbClr val="FFFFFF"/>
                        </a:solidFill>
                        <a:effectLst/>
                        <a:latin typeface="Arial" panose="020B0604020202020204" pitchFamily="34" charset="0"/>
                        <a:ea typeface="Calibri" panose="020F0502020204030204" pitchFamily="34" charset="0"/>
                        <a:cs typeface="Times New Roman" panose="02020603050405020304" pitchFamily="18" charset="0"/>
                      </a:endParaRPr>
                    </a:p>
                  </a:txBody>
                  <a:tcPr marL="242422" marR="145453" marT="145453" marB="145453">
                    <a:lnL w="38100" cap="flat" cmpd="sng" algn="ctr">
                      <a:no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rgbClr val="636B68">
                        <a:alpha val="69804"/>
                      </a:srgbClr>
                    </a:solidFill>
                  </a:tcPr>
                </a:tc>
                <a:tc>
                  <a:txBody>
                    <a:bodyPr/>
                    <a:lstStyle/>
                    <a:p>
                      <a:pPr marL="0" marR="0">
                        <a:lnSpc>
                          <a:spcPct val="107000"/>
                        </a:lnSpc>
                        <a:spcBef>
                          <a:spcPts val="0"/>
                        </a:spcBef>
                        <a:spcAft>
                          <a:spcPts val="0"/>
                        </a:spcAft>
                      </a:pPr>
                      <a:r>
                        <a:rPr lang="es-419" sz="2100" dirty="0">
                          <a:solidFill>
                            <a:schemeClr val="bg1"/>
                          </a:solidFill>
                          <a:effectLst/>
                        </a:rPr>
                        <a:t>39</a:t>
                      </a:r>
                      <a:endParaRPr lang="en-US" sz="2100" dirty="0">
                        <a:solidFill>
                          <a:schemeClr val="bg1"/>
                        </a:solidFill>
                        <a:effectLst/>
                        <a:latin typeface="Arial" panose="020B0604020202020204" pitchFamily="34" charset="0"/>
                        <a:ea typeface="Calibri" panose="020F0502020204030204" pitchFamily="34" charset="0"/>
                        <a:cs typeface="Times New Roman" panose="02020603050405020304" pitchFamily="18" charset="0"/>
                      </a:endParaRPr>
                    </a:p>
                  </a:txBody>
                  <a:tcPr marL="242422" marR="145453" marT="145453" marB="145453">
                    <a:lnL w="38100" cap="flat" cmpd="sng" algn="ctr">
                      <a:solidFill>
                        <a:srgbClr val="FFFFFF"/>
                      </a:solid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rgbClr val="878E8B">
                        <a:alpha val="14902"/>
                      </a:srgbClr>
                    </a:solidFill>
                  </a:tcPr>
                </a:tc>
                <a:tc>
                  <a:txBody>
                    <a:bodyPr/>
                    <a:lstStyle/>
                    <a:p>
                      <a:pPr marL="0" marR="0" algn="ctr">
                        <a:lnSpc>
                          <a:spcPct val="107000"/>
                        </a:lnSpc>
                        <a:spcBef>
                          <a:spcPts val="0"/>
                        </a:spcBef>
                        <a:spcAft>
                          <a:spcPts val="0"/>
                        </a:spcAft>
                      </a:pPr>
                      <a:r>
                        <a:rPr lang="es-419" sz="2100">
                          <a:solidFill>
                            <a:schemeClr val="bg1"/>
                          </a:solidFill>
                          <a:effectLst/>
                        </a:rPr>
                        <a:t>1.0</a:t>
                      </a:r>
                      <a:endParaRPr lang="en-US" sz="2100">
                        <a:solidFill>
                          <a:schemeClr val="bg1"/>
                        </a:solidFill>
                        <a:effectLst/>
                        <a:latin typeface="Arial" panose="020B0604020202020204" pitchFamily="34" charset="0"/>
                        <a:ea typeface="Calibri" panose="020F0502020204030204" pitchFamily="34" charset="0"/>
                        <a:cs typeface="Times New Roman" panose="02020603050405020304" pitchFamily="18" charset="0"/>
                      </a:endParaRPr>
                    </a:p>
                  </a:txBody>
                  <a:tcPr marL="242422" marR="145453" marT="145453" marB="145453">
                    <a:lnL w="38100" cap="flat" cmpd="sng" algn="ctr">
                      <a:solidFill>
                        <a:srgbClr val="FFFFFF"/>
                      </a:solidFill>
                      <a:prstDash val="solid"/>
                    </a:lnL>
                    <a:lnR w="38100" cap="flat" cmpd="sng" algn="ctr">
                      <a:noFill/>
                      <a:prstDash val="solid"/>
                    </a:lnR>
                    <a:lnT w="38100" cap="flat" cmpd="sng" algn="ctr">
                      <a:solidFill>
                        <a:srgbClr val="FFFFFF"/>
                      </a:solidFill>
                      <a:prstDash val="solid"/>
                    </a:lnT>
                    <a:lnB w="38100" cap="flat" cmpd="sng" algn="ctr">
                      <a:solidFill>
                        <a:srgbClr val="FFFFFF"/>
                      </a:solidFill>
                      <a:prstDash val="solid"/>
                    </a:lnB>
                    <a:solidFill>
                      <a:srgbClr val="878E8B">
                        <a:alpha val="14902"/>
                      </a:srgbClr>
                    </a:solidFill>
                  </a:tcPr>
                </a:tc>
                <a:extLst>
                  <a:ext uri="{0D108BD9-81ED-4DB2-BD59-A6C34878D82A}">
                    <a16:rowId xmlns:a16="http://schemas.microsoft.com/office/drawing/2014/main" val="472014342"/>
                  </a:ext>
                </a:extLst>
              </a:tr>
              <a:tr h="639065">
                <a:tc>
                  <a:txBody>
                    <a:bodyPr/>
                    <a:lstStyle/>
                    <a:p>
                      <a:pPr marL="0" marR="0" algn="r">
                        <a:lnSpc>
                          <a:spcPct val="107000"/>
                        </a:lnSpc>
                        <a:spcBef>
                          <a:spcPts val="0"/>
                        </a:spcBef>
                        <a:spcAft>
                          <a:spcPts val="0"/>
                        </a:spcAft>
                      </a:pPr>
                      <a:r>
                        <a:rPr lang="es-419" sz="2100" b="1">
                          <a:solidFill>
                            <a:srgbClr val="FFFFFF"/>
                          </a:solidFill>
                          <a:effectLst/>
                        </a:rPr>
                        <a:t>40</a:t>
                      </a:r>
                      <a:endParaRPr lang="en-US" sz="2100" b="1">
                        <a:solidFill>
                          <a:srgbClr val="FFFFFF"/>
                        </a:solidFill>
                        <a:effectLst/>
                        <a:latin typeface="Arial" panose="020B0604020202020204" pitchFamily="34" charset="0"/>
                        <a:ea typeface="Calibri" panose="020F0502020204030204" pitchFamily="34" charset="0"/>
                        <a:cs typeface="Times New Roman" panose="02020603050405020304" pitchFamily="18" charset="0"/>
                      </a:endParaRPr>
                    </a:p>
                  </a:txBody>
                  <a:tcPr marL="242422" marR="145453" marT="145453" marB="145453">
                    <a:lnL w="38100" cap="flat" cmpd="sng" algn="ctr">
                      <a:no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rgbClr val="636B68">
                        <a:alpha val="69804"/>
                      </a:srgbClr>
                    </a:solidFill>
                  </a:tcPr>
                </a:tc>
                <a:tc>
                  <a:txBody>
                    <a:bodyPr/>
                    <a:lstStyle/>
                    <a:p>
                      <a:pPr marL="0" marR="0">
                        <a:lnSpc>
                          <a:spcPct val="107000"/>
                        </a:lnSpc>
                        <a:spcBef>
                          <a:spcPts val="0"/>
                        </a:spcBef>
                        <a:spcAft>
                          <a:spcPts val="0"/>
                        </a:spcAft>
                      </a:pPr>
                      <a:r>
                        <a:rPr lang="es-419" sz="2100">
                          <a:solidFill>
                            <a:schemeClr val="bg1"/>
                          </a:solidFill>
                          <a:effectLst/>
                        </a:rPr>
                        <a:t>69</a:t>
                      </a:r>
                      <a:endParaRPr lang="en-US" sz="2100">
                        <a:solidFill>
                          <a:schemeClr val="bg1"/>
                        </a:solidFill>
                        <a:effectLst/>
                        <a:latin typeface="Arial" panose="020B0604020202020204" pitchFamily="34" charset="0"/>
                        <a:ea typeface="Calibri" panose="020F0502020204030204" pitchFamily="34" charset="0"/>
                        <a:cs typeface="Times New Roman" panose="02020603050405020304" pitchFamily="18" charset="0"/>
                      </a:endParaRPr>
                    </a:p>
                  </a:txBody>
                  <a:tcPr marL="242422" marR="145453" marT="145453" marB="145453">
                    <a:lnL w="38100" cap="flat" cmpd="sng" algn="ctr">
                      <a:solidFill>
                        <a:srgbClr val="FFFFFF"/>
                      </a:solid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rgbClr val="878E8B">
                        <a:alpha val="30196"/>
                      </a:srgbClr>
                    </a:solidFill>
                  </a:tcPr>
                </a:tc>
                <a:tc>
                  <a:txBody>
                    <a:bodyPr/>
                    <a:lstStyle/>
                    <a:p>
                      <a:pPr marL="0" marR="0" algn="ctr">
                        <a:lnSpc>
                          <a:spcPct val="107000"/>
                        </a:lnSpc>
                        <a:spcBef>
                          <a:spcPts val="0"/>
                        </a:spcBef>
                        <a:spcAft>
                          <a:spcPts val="0"/>
                        </a:spcAft>
                      </a:pPr>
                      <a:r>
                        <a:rPr lang="es-419" sz="2100">
                          <a:solidFill>
                            <a:schemeClr val="bg1"/>
                          </a:solidFill>
                          <a:effectLst/>
                        </a:rPr>
                        <a:t>1.5</a:t>
                      </a:r>
                      <a:endParaRPr lang="en-US" sz="2100">
                        <a:solidFill>
                          <a:schemeClr val="bg1"/>
                        </a:solidFill>
                        <a:effectLst/>
                        <a:latin typeface="Arial" panose="020B0604020202020204" pitchFamily="34" charset="0"/>
                        <a:ea typeface="Calibri" panose="020F0502020204030204" pitchFamily="34" charset="0"/>
                        <a:cs typeface="Times New Roman" panose="02020603050405020304" pitchFamily="18" charset="0"/>
                      </a:endParaRPr>
                    </a:p>
                  </a:txBody>
                  <a:tcPr marL="242422" marR="145453" marT="145453" marB="145453">
                    <a:lnL w="38100" cap="flat" cmpd="sng" algn="ctr">
                      <a:solidFill>
                        <a:srgbClr val="FFFFFF"/>
                      </a:solidFill>
                      <a:prstDash val="solid"/>
                    </a:lnL>
                    <a:lnR w="12700" cmpd="sng">
                      <a:noFill/>
                      <a:prstDash val="solid"/>
                    </a:lnR>
                    <a:lnT w="38100" cap="flat" cmpd="sng" algn="ctr">
                      <a:solidFill>
                        <a:srgbClr val="FFFFFF"/>
                      </a:solidFill>
                      <a:prstDash val="solid"/>
                    </a:lnT>
                    <a:lnB w="38100" cap="flat" cmpd="sng" algn="ctr">
                      <a:solidFill>
                        <a:srgbClr val="FFFFFF"/>
                      </a:solidFill>
                      <a:prstDash val="solid"/>
                    </a:lnB>
                    <a:solidFill>
                      <a:srgbClr val="878E8B">
                        <a:alpha val="30196"/>
                      </a:srgbClr>
                    </a:solidFill>
                  </a:tcPr>
                </a:tc>
                <a:extLst>
                  <a:ext uri="{0D108BD9-81ED-4DB2-BD59-A6C34878D82A}">
                    <a16:rowId xmlns:a16="http://schemas.microsoft.com/office/drawing/2014/main" val="694166351"/>
                  </a:ext>
                </a:extLst>
              </a:tr>
              <a:tr h="639065">
                <a:tc>
                  <a:txBody>
                    <a:bodyPr/>
                    <a:lstStyle/>
                    <a:p>
                      <a:pPr marL="0" marR="0" algn="r">
                        <a:lnSpc>
                          <a:spcPct val="107000"/>
                        </a:lnSpc>
                        <a:spcBef>
                          <a:spcPts val="0"/>
                        </a:spcBef>
                        <a:spcAft>
                          <a:spcPts val="0"/>
                        </a:spcAft>
                      </a:pPr>
                      <a:r>
                        <a:rPr lang="es-419" sz="2100" b="1">
                          <a:solidFill>
                            <a:srgbClr val="FFFFFF"/>
                          </a:solidFill>
                          <a:effectLst/>
                        </a:rPr>
                        <a:t>70</a:t>
                      </a:r>
                      <a:endParaRPr lang="en-US" sz="2100" b="1">
                        <a:solidFill>
                          <a:srgbClr val="FFFFFF"/>
                        </a:solidFill>
                        <a:effectLst/>
                        <a:latin typeface="Arial" panose="020B0604020202020204" pitchFamily="34" charset="0"/>
                        <a:ea typeface="Calibri" panose="020F0502020204030204" pitchFamily="34" charset="0"/>
                        <a:cs typeface="Times New Roman" panose="02020603050405020304" pitchFamily="18" charset="0"/>
                      </a:endParaRPr>
                    </a:p>
                  </a:txBody>
                  <a:tcPr marL="242422" marR="145453" marT="145453" marB="145453">
                    <a:lnL w="38100" cap="flat" cmpd="sng" algn="ctr">
                      <a:no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rgbClr val="636B68">
                        <a:alpha val="69804"/>
                      </a:srgbClr>
                    </a:solidFill>
                  </a:tcPr>
                </a:tc>
                <a:tc>
                  <a:txBody>
                    <a:bodyPr/>
                    <a:lstStyle/>
                    <a:p>
                      <a:pPr marL="0" marR="0">
                        <a:lnSpc>
                          <a:spcPct val="107000"/>
                        </a:lnSpc>
                        <a:spcBef>
                          <a:spcPts val="0"/>
                        </a:spcBef>
                        <a:spcAft>
                          <a:spcPts val="0"/>
                        </a:spcAft>
                      </a:pPr>
                      <a:r>
                        <a:rPr lang="es-419" sz="2100">
                          <a:solidFill>
                            <a:schemeClr val="bg1"/>
                          </a:solidFill>
                          <a:effectLst/>
                        </a:rPr>
                        <a:t>94</a:t>
                      </a:r>
                      <a:endParaRPr lang="en-US" sz="2100">
                        <a:solidFill>
                          <a:schemeClr val="bg1"/>
                        </a:solidFill>
                        <a:effectLst/>
                        <a:latin typeface="Arial" panose="020B0604020202020204" pitchFamily="34" charset="0"/>
                        <a:ea typeface="Calibri" panose="020F0502020204030204" pitchFamily="34" charset="0"/>
                        <a:cs typeface="Times New Roman" panose="02020603050405020304" pitchFamily="18" charset="0"/>
                      </a:endParaRPr>
                    </a:p>
                  </a:txBody>
                  <a:tcPr marL="242422" marR="145453" marT="145453" marB="145453">
                    <a:lnL w="38100" cap="flat" cmpd="sng" algn="ctr">
                      <a:solidFill>
                        <a:srgbClr val="FFFFFF"/>
                      </a:solid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rgbClr val="878E8B">
                        <a:alpha val="14902"/>
                      </a:srgbClr>
                    </a:solidFill>
                  </a:tcPr>
                </a:tc>
                <a:tc>
                  <a:txBody>
                    <a:bodyPr/>
                    <a:lstStyle/>
                    <a:p>
                      <a:pPr marL="0" marR="0" algn="ctr">
                        <a:lnSpc>
                          <a:spcPct val="107000"/>
                        </a:lnSpc>
                        <a:spcBef>
                          <a:spcPts val="0"/>
                        </a:spcBef>
                        <a:spcAft>
                          <a:spcPts val="0"/>
                        </a:spcAft>
                      </a:pPr>
                      <a:r>
                        <a:rPr lang="es-419" sz="2100">
                          <a:solidFill>
                            <a:schemeClr val="bg1"/>
                          </a:solidFill>
                          <a:effectLst/>
                        </a:rPr>
                        <a:t>2.0</a:t>
                      </a:r>
                      <a:endParaRPr lang="en-US" sz="2100">
                        <a:solidFill>
                          <a:schemeClr val="bg1"/>
                        </a:solidFill>
                        <a:effectLst/>
                        <a:latin typeface="Arial" panose="020B0604020202020204" pitchFamily="34" charset="0"/>
                        <a:ea typeface="Calibri" panose="020F0502020204030204" pitchFamily="34" charset="0"/>
                        <a:cs typeface="Times New Roman" panose="02020603050405020304" pitchFamily="18" charset="0"/>
                      </a:endParaRPr>
                    </a:p>
                  </a:txBody>
                  <a:tcPr marL="242422" marR="145453" marT="145453" marB="145453">
                    <a:lnL w="38100" cap="flat" cmpd="sng" algn="ctr">
                      <a:solidFill>
                        <a:srgbClr val="FFFFFF"/>
                      </a:solidFill>
                      <a:prstDash val="solid"/>
                    </a:lnL>
                    <a:lnR w="38100" cap="flat" cmpd="sng" algn="ctr">
                      <a:noFill/>
                      <a:prstDash val="solid"/>
                    </a:lnR>
                    <a:lnT w="38100" cap="flat" cmpd="sng" algn="ctr">
                      <a:solidFill>
                        <a:srgbClr val="FFFFFF"/>
                      </a:solidFill>
                      <a:prstDash val="solid"/>
                    </a:lnT>
                    <a:lnB w="38100" cap="flat" cmpd="sng" algn="ctr">
                      <a:solidFill>
                        <a:srgbClr val="FFFFFF"/>
                      </a:solidFill>
                      <a:prstDash val="solid"/>
                    </a:lnB>
                    <a:solidFill>
                      <a:srgbClr val="878E8B">
                        <a:alpha val="14902"/>
                      </a:srgbClr>
                    </a:solidFill>
                  </a:tcPr>
                </a:tc>
                <a:extLst>
                  <a:ext uri="{0D108BD9-81ED-4DB2-BD59-A6C34878D82A}">
                    <a16:rowId xmlns:a16="http://schemas.microsoft.com/office/drawing/2014/main" val="3674115183"/>
                  </a:ext>
                </a:extLst>
              </a:tr>
              <a:tr h="639065">
                <a:tc>
                  <a:txBody>
                    <a:bodyPr/>
                    <a:lstStyle/>
                    <a:p>
                      <a:pPr marL="0" marR="0" algn="r">
                        <a:lnSpc>
                          <a:spcPct val="107000"/>
                        </a:lnSpc>
                        <a:spcBef>
                          <a:spcPts val="0"/>
                        </a:spcBef>
                        <a:spcAft>
                          <a:spcPts val="0"/>
                        </a:spcAft>
                      </a:pPr>
                      <a:r>
                        <a:rPr lang="es-419" sz="2100" b="1">
                          <a:solidFill>
                            <a:srgbClr val="FFFFFF"/>
                          </a:solidFill>
                          <a:effectLst/>
                        </a:rPr>
                        <a:t>95</a:t>
                      </a:r>
                      <a:endParaRPr lang="en-US" sz="2100" b="1">
                        <a:solidFill>
                          <a:srgbClr val="FFFFFF"/>
                        </a:solidFill>
                        <a:effectLst/>
                        <a:latin typeface="Arial" panose="020B0604020202020204" pitchFamily="34" charset="0"/>
                        <a:ea typeface="Calibri" panose="020F0502020204030204" pitchFamily="34" charset="0"/>
                        <a:cs typeface="Times New Roman" panose="02020603050405020304" pitchFamily="18" charset="0"/>
                      </a:endParaRPr>
                    </a:p>
                  </a:txBody>
                  <a:tcPr marL="242422" marR="145453" marT="145453" marB="145453">
                    <a:lnL w="38100" cap="flat" cmpd="sng" algn="ctr">
                      <a:noFill/>
                      <a:prstDash val="solid"/>
                    </a:lnL>
                    <a:lnR w="38100" cap="flat" cmpd="sng" algn="ctr">
                      <a:solidFill>
                        <a:srgbClr val="FFFFFF"/>
                      </a:solidFill>
                      <a:prstDash val="solid"/>
                    </a:lnR>
                    <a:lnT w="38100" cap="flat" cmpd="sng" algn="ctr">
                      <a:solidFill>
                        <a:srgbClr val="FFFFFF"/>
                      </a:solidFill>
                      <a:prstDash val="solid"/>
                    </a:lnT>
                    <a:lnB w="38100" cap="flat" cmpd="sng" algn="ctr">
                      <a:noFill/>
                      <a:prstDash val="solid"/>
                    </a:lnB>
                    <a:solidFill>
                      <a:srgbClr val="636B68">
                        <a:alpha val="69804"/>
                      </a:srgbClr>
                    </a:solidFill>
                  </a:tcPr>
                </a:tc>
                <a:tc>
                  <a:txBody>
                    <a:bodyPr/>
                    <a:lstStyle/>
                    <a:p>
                      <a:pPr marL="0" marR="0">
                        <a:lnSpc>
                          <a:spcPct val="107000"/>
                        </a:lnSpc>
                        <a:spcBef>
                          <a:spcPts val="0"/>
                        </a:spcBef>
                        <a:spcAft>
                          <a:spcPts val="0"/>
                        </a:spcAft>
                      </a:pPr>
                      <a:r>
                        <a:rPr lang="es-419" sz="2100">
                          <a:solidFill>
                            <a:schemeClr val="bg1"/>
                          </a:solidFill>
                          <a:effectLst/>
                        </a:rPr>
                        <a:t>99</a:t>
                      </a:r>
                      <a:endParaRPr lang="en-US" sz="2100">
                        <a:solidFill>
                          <a:schemeClr val="bg1"/>
                        </a:solidFill>
                        <a:effectLst/>
                        <a:latin typeface="Arial" panose="020B0604020202020204" pitchFamily="34" charset="0"/>
                        <a:ea typeface="Calibri" panose="020F0502020204030204" pitchFamily="34" charset="0"/>
                        <a:cs typeface="Times New Roman" panose="02020603050405020304" pitchFamily="18" charset="0"/>
                      </a:endParaRPr>
                    </a:p>
                  </a:txBody>
                  <a:tcPr marL="242422" marR="145453" marT="145453" marB="145453">
                    <a:lnL w="38100" cap="flat" cmpd="sng" algn="ctr">
                      <a:solidFill>
                        <a:srgbClr val="FFFFFF"/>
                      </a:solidFill>
                      <a:prstDash val="solid"/>
                    </a:lnL>
                    <a:lnR w="38100" cap="flat" cmpd="sng" algn="ctr">
                      <a:solidFill>
                        <a:srgbClr val="FFFFFF"/>
                      </a:solidFill>
                      <a:prstDash val="solid"/>
                    </a:lnR>
                    <a:lnT w="38100" cap="flat" cmpd="sng" algn="ctr">
                      <a:solidFill>
                        <a:srgbClr val="FFFFFF"/>
                      </a:solidFill>
                      <a:prstDash val="solid"/>
                    </a:lnT>
                    <a:lnB w="12700" cmpd="sng">
                      <a:noFill/>
                      <a:prstDash val="solid"/>
                    </a:lnB>
                    <a:solidFill>
                      <a:srgbClr val="878E8B">
                        <a:alpha val="30196"/>
                      </a:srgbClr>
                    </a:solidFill>
                  </a:tcPr>
                </a:tc>
                <a:tc>
                  <a:txBody>
                    <a:bodyPr/>
                    <a:lstStyle/>
                    <a:p>
                      <a:pPr marL="0" marR="0" algn="ctr">
                        <a:lnSpc>
                          <a:spcPct val="107000"/>
                        </a:lnSpc>
                        <a:spcBef>
                          <a:spcPts val="0"/>
                        </a:spcBef>
                        <a:spcAft>
                          <a:spcPts val="0"/>
                        </a:spcAft>
                      </a:pPr>
                      <a:r>
                        <a:rPr lang="es-419" sz="2100" dirty="0">
                          <a:solidFill>
                            <a:schemeClr val="bg1"/>
                          </a:solidFill>
                          <a:effectLst/>
                        </a:rPr>
                        <a:t>2.5</a:t>
                      </a:r>
                      <a:endParaRPr lang="en-US" sz="2100" dirty="0">
                        <a:solidFill>
                          <a:schemeClr val="bg1"/>
                        </a:solidFill>
                        <a:effectLst/>
                        <a:latin typeface="Arial" panose="020B0604020202020204" pitchFamily="34" charset="0"/>
                        <a:ea typeface="Calibri" panose="020F0502020204030204" pitchFamily="34" charset="0"/>
                        <a:cs typeface="Times New Roman" panose="02020603050405020304" pitchFamily="18" charset="0"/>
                      </a:endParaRPr>
                    </a:p>
                  </a:txBody>
                  <a:tcPr marL="242422" marR="145453" marT="145453" marB="145453">
                    <a:lnL w="38100" cap="flat" cmpd="sng" algn="ctr">
                      <a:solidFill>
                        <a:srgbClr val="FFFFFF"/>
                      </a:solidFill>
                      <a:prstDash val="solid"/>
                    </a:lnL>
                    <a:lnR w="12700" cmpd="sng">
                      <a:noFill/>
                      <a:prstDash val="solid"/>
                    </a:lnR>
                    <a:lnT w="38100" cap="flat" cmpd="sng" algn="ctr">
                      <a:solidFill>
                        <a:srgbClr val="FFFFFF"/>
                      </a:solidFill>
                      <a:prstDash val="solid"/>
                    </a:lnT>
                    <a:lnB w="12700" cmpd="sng">
                      <a:noFill/>
                      <a:prstDash val="solid"/>
                    </a:lnB>
                    <a:solidFill>
                      <a:srgbClr val="878E8B">
                        <a:alpha val="30196"/>
                      </a:srgbClr>
                    </a:solidFill>
                  </a:tcPr>
                </a:tc>
                <a:extLst>
                  <a:ext uri="{0D108BD9-81ED-4DB2-BD59-A6C34878D82A}">
                    <a16:rowId xmlns:a16="http://schemas.microsoft.com/office/drawing/2014/main" val="660919523"/>
                  </a:ext>
                </a:extLst>
              </a:tr>
            </a:tbl>
          </a:graphicData>
        </a:graphic>
      </p:graphicFrame>
    </p:spTree>
    <p:extLst>
      <p:ext uri="{BB962C8B-B14F-4D97-AF65-F5344CB8AC3E}">
        <p14:creationId xmlns:p14="http://schemas.microsoft.com/office/powerpoint/2010/main" val="373497260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9" name="Rectangle 38">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0" name="Rectangle 40">
            <a:extLst>
              <a:ext uri="{FF2B5EF4-FFF2-40B4-BE49-F238E27FC236}">
                <a16:creationId xmlns:a16="http://schemas.microsoft.com/office/drawing/2014/main" id="{CAEBFCD5-5356-4326-8D39-8235A46CD7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0809" y="1187311"/>
            <a:ext cx="5089552" cy="4483379"/>
          </a:xfrm>
          <a:prstGeom prst="rect">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Rectangle 42">
            <a:extLst>
              <a:ext uri="{FF2B5EF4-FFF2-40B4-BE49-F238E27FC236}">
                <a16:creationId xmlns:a16="http://schemas.microsoft.com/office/drawing/2014/main" id="{F6814848-248A-47DD-88E0-95099D951E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5301" y="1178924"/>
            <a:ext cx="5089552" cy="4483379"/>
          </a:xfrm>
          <a:prstGeom prst="rect">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Rectangle 44">
            <a:extLst>
              <a:ext uri="{FF2B5EF4-FFF2-40B4-BE49-F238E27FC236}">
                <a16:creationId xmlns:a16="http://schemas.microsoft.com/office/drawing/2014/main" id="{718BDA89-0D2C-4C4E-99F6-D7A220FE48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43787" y="1130846"/>
            <a:ext cx="5039475" cy="4439266"/>
          </a:xfrm>
          <a:prstGeom prst="rect">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3" name="Graphic 38">
            <a:extLst>
              <a:ext uri="{FF2B5EF4-FFF2-40B4-BE49-F238E27FC236}">
                <a16:creationId xmlns:a16="http://schemas.microsoft.com/office/drawing/2014/main" id="{6B67BE95-96EF-433C-9F29-B0732AA6B6A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3040" y="1424181"/>
            <a:ext cx="1355538" cy="503582"/>
            <a:chOff x="2267504" y="2540250"/>
            <a:chExt cx="1990951" cy="739640"/>
          </a:xfrm>
          <a:solidFill>
            <a:schemeClr val="bg1"/>
          </a:solidFill>
        </p:grpSpPr>
        <p:sp>
          <p:nvSpPr>
            <p:cNvPr id="74" name="Freeform: Shape 47">
              <a:extLst>
                <a:ext uri="{FF2B5EF4-FFF2-40B4-BE49-F238E27FC236}">
                  <a16:creationId xmlns:a16="http://schemas.microsoft.com/office/drawing/2014/main" id="{AD324976-1596-4B76-A61C-5626816B24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267504" y="254025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5835 h 286230"/>
                <a:gd name="connsiteX8" fmla="*/ 255835 w 1990951"/>
                <a:gd name="connsiteY8" fmla="*/ 0 h 286230"/>
                <a:gd name="connsiteX9" fmla="*/ 504071 w 1990951"/>
                <a:gd name="connsiteY9" fmla="*/ 245703 h 286230"/>
                <a:gd name="connsiteX10" fmla="*/ 749773 w 1990951"/>
                <a:gd name="connsiteY10" fmla="*/ 0 h 286230"/>
                <a:gd name="connsiteX11" fmla="*/ 995476 w 1990951"/>
                <a:gd name="connsiteY11" fmla="*/ 245703 h 286230"/>
                <a:gd name="connsiteX12" fmla="*/ 1243712 w 1990951"/>
                <a:gd name="connsiteY12" fmla="*/ 0 h 286230"/>
                <a:gd name="connsiteX13" fmla="*/ 1489414 w 1990951"/>
                <a:gd name="connsiteY13" fmla="*/ 245703 h 286230"/>
                <a:gd name="connsiteX14" fmla="*/ 1735117 w 1990951"/>
                <a:gd name="connsiteY14" fmla="*/ 0 h 286230"/>
                <a:gd name="connsiteX15" fmla="*/ 1990952 w 1990951"/>
                <a:gd name="connsiteY15" fmla="*/ 255835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5835"/>
                  </a:lnTo>
                  <a:lnTo>
                    <a:pt x="255835" y="0"/>
                  </a:lnTo>
                  <a:lnTo>
                    <a:pt x="504071" y="245703"/>
                  </a:lnTo>
                  <a:lnTo>
                    <a:pt x="749773" y="0"/>
                  </a:lnTo>
                  <a:lnTo>
                    <a:pt x="995476" y="245703"/>
                  </a:lnTo>
                  <a:lnTo>
                    <a:pt x="1243712" y="0"/>
                  </a:lnTo>
                  <a:lnTo>
                    <a:pt x="1489414" y="245703"/>
                  </a:lnTo>
                  <a:lnTo>
                    <a:pt x="1735117" y="0"/>
                  </a:lnTo>
                  <a:lnTo>
                    <a:pt x="1990952" y="255835"/>
                  </a:lnTo>
                  <a:lnTo>
                    <a:pt x="1973221" y="276099"/>
                  </a:lnTo>
                  <a:lnTo>
                    <a:pt x="1735117" y="40528"/>
                  </a:lnTo>
                  <a:close/>
                </a:path>
              </a:pathLst>
            </a:custGeom>
            <a:grpFill/>
            <a:ln w="25320" cap="flat">
              <a:noFill/>
              <a:prstDash val="solid"/>
              <a:miter/>
            </a:ln>
          </p:spPr>
          <p:txBody>
            <a:bodyPr rtlCol="0" anchor="ctr"/>
            <a:lstStyle/>
            <a:p>
              <a:endParaRPr lang="en-US" dirty="0"/>
            </a:p>
          </p:txBody>
        </p:sp>
        <p:sp>
          <p:nvSpPr>
            <p:cNvPr id="75" name="Freeform: Shape 48">
              <a:extLst>
                <a:ext uri="{FF2B5EF4-FFF2-40B4-BE49-F238E27FC236}">
                  <a16:creationId xmlns:a16="http://schemas.microsoft.com/office/drawing/2014/main" id="{C44DEF24-FB22-48A2-8257-B97AD7E1AA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267504" y="299366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8368 h 286230"/>
                <a:gd name="connsiteX8" fmla="*/ 255835 w 1990951"/>
                <a:gd name="connsiteY8" fmla="*/ 0 h 286230"/>
                <a:gd name="connsiteX9" fmla="*/ 504071 w 1990951"/>
                <a:gd name="connsiteY9" fmla="*/ 248236 h 286230"/>
                <a:gd name="connsiteX10" fmla="*/ 749773 w 1990951"/>
                <a:gd name="connsiteY10" fmla="*/ 0 h 286230"/>
                <a:gd name="connsiteX11" fmla="*/ 995476 w 1990951"/>
                <a:gd name="connsiteY11" fmla="*/ 248236 h 286230"/>
                <a:gd name="connsiteX12" fmla="*/ 1243712 w 1990951"/>
                <a:gd name="connsiteY12" fmla="*/ 0 h 286230"/>
                <a:gd name="connsiteX13" fmla="*/ 1489414 w 1990951"/>
                <a:gd name="connsiteY13" fmla="*/ 248236 h 286230"/>
                <a:gd name="connsiteX14" fmla="*/ 1735117 w 1990951"/>
                <a:gd name="connsiteY14" fmla="*/ 0 h 286230"/>
                <a:gd name="connsiteX15" fmla="*/ 1990952 w 1990951"/>
                <a:gd name="connsiteY15" fmla="*/ 258368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8368"/>
                  </a:lnTo>
                  <a:lnTo>
                    <a:pt x="255835" y="0"/>
                  </a:lnTo>
                  <a:lnTo>
                    <a:pt x="504071" y="248236"/>
                  </a:lnTo>
                  <a:lnTo>
                    <a:pt x="749773" y="0"/>
                  </a:lnTo>
                  <a:lnTo>
                    <a:pt x="995476" y="248236"/>
                  </a:lnTo>
                  <a:lnTo>
                    <a:pt x="1243712" y="0"/>
                  </a:lnTo>
                  <a:lnTo>
                    <a:pt x="1489414" y="248236"/>
                  </a:lnTo>
                  <a:lnTo>
                    <a:pt x="1735117" y="0"/>
                  </a:lnTo>
                  <a:lnTo>
                    <a:pt x="1990952" y="258368"/>
                  </a:lnTo>
                  <a:lnTo>
                    <a:pt x="1973221" y="276099"/>
                  </a:lnTo>
                  <a:lnTo>
                    <a:pt x="1735117" y="40528"/>
                  </a:lnTo>
                  <a:close/>
                </a:path>
              </a:pathLst>
            </a:custGeom>
            <a:grpFill/>
            <a:ln w="25320" cap="flat">
              <a:noFill/>
              <a:prstDash val="solid"/>
              <a:miter/>
            </a:ln>
          </p:spPr>
          <p:txBody>
            <a:bodyPr rtlCol="0" anchor="ctr"/>
            <a:lstStyle/>
            <a:p>
              <a:endParaRPr lang="en-US"/>
            </a:p>
          </p:txBody>
        </p:sp>
      </p:grpSp>
      <p:sp>
        <p:nvSpPr>
          <p:cNvPr id="76" name="Graphic 212">
            <a:extLst>
              <a:ext uri="{FF2B5EF4-FFF2-40B4-BE49-F238E27FC236}">
                <a16:creationId xmlns:a16="http://schemas.microsoft.com/office/drawing/2014/main" id="{7CE98B01-ED41-482F-AFA1-19C7FA7C04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02502" y="629793"/>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77" name="Graphic 212">
            <a:extLst>
              <a:ext uri="{FF2B5EF4-FFF2-40B4-BE49-F238E27FC236}">
                <a16:creationId xmlns:a16="http://schemas.microsoft.com/office/drawing/2014/main" id="{B9CABDD0-8DF6-4974-A224-9A2A817780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02502" y="629793"/>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grpSp>
        <p:nvGrpSpPr>
          <p:cNvPr id="78" name="Graphic 4">
            <a:extLst>
              <a:ext uri="{FF2B5EF4-FFF2-40B4-BE49-F238E27FC236}">
                <a16:creationId xmlns:a16="http://schemas.microsoft.com/office/drawing/2014/main" id="{D6E8B984-55B9-4A62-A043-997D00F0AE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532680" y="5188771"/>
            <a:ext cx="1076787" cy="1076789"/>
            <a:chOff x="5829300" y="3162300"/>
            <a:chExt cx="532256" cy="532257"/>
          </a:xfrm>
          <a:solidFill>
            <a:schemeClr val="bg1"/>
          </a:solidFill>
        </p:grpSpPr>
        <p:sp>
          <p:nvSpPr>
            <p:cNvPr id="79" name="Freeform: Shape 55">
              <a:extLst>
                <a:ext uri="{FF2B5EF4-FFF2-40B4-BE49-F238E27FC236}">
                  <a16:creationId xmlns:a16="http://schemas.microsoft.com/office/drawing/2014/main" id="{D4FAF4A8-82EB-4F6F-B601-43EBF0BD12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9208" y="3192208"/>
              <a:ext cx="112966" cy="112966"/>
            </a:xfrm>
            <a:custGeom>
              <a:avLst/>
              <a:gdLst>
                <a:gd name="connsiteX0" fmla="*/ 112967 w 112966"/>
                <a:gd name="connsiteY0" fmla="*/ 0 h 112966"/>
                <a:gd name="connsiteX1" fmla="*/ 0 w 112966"/>
                <a:gd name="connsiteY1" fmla="*/ 112967 h 112966"/>
                <a:gd name="connsiteX2" fmla="*/ 112967 w 112966"/>
                <a:gd name="connsiteY2" fmla="*/ 0 h 112966"/>
              </a:gdLst>
              <a:ahLst/>
              <a:cxnLst>
                <a:cxn ang="0">
                  <a:pos x="connsiteX0" y="connsiteY0"/>
                </a:cxn>
                <a:cxn ang="0">
                  <a:pos x="connsiteX1" y="connsiteY1"/>
                </a:cxn>
                <a:cxn ang="0">
                  <a:pos x="connsiteX2" y="connsiteY2"/>
                </a:cxn>
              </a:cxnLst>
              <a:rect l="l" t="t" r="r" b="b"/>
              <a:pathLst>
                <a:path w="112966" h="112966">
                  <a:moveTo>
                    <a:pt x="112967" y="0"/>
                  </a:moveTo>
                  <a:lnTo>
                    <a:pt x="0" y="112967"/>
                  </a:lnTo>
                  <a:cubicBezTo>
                    <a:pt x="25356" y="64747"/>
                    <a:pt x="64747" y="25356"/>
                    <a:pt x="112967" y="0"/>
                  </a:cubicBezTo>
                  <a:close/>
                </a:path>
              </a:pathLst>
            </a:custGeom>
            <a:grpFill/>
            <a:ln w="9525" cap="flat">
              <a:noFill/>
              <a:prstDash val="solid"/>
              <a:miter/>
            </a:ln>
          </p:spPr>
          <p:txBody>
            <a:bodyPr rtlCol="0" anchor="ctr"/>
            <a:lstStyle/>
            <a:p>
              <a:endParaRPr lang="en-US"/>
            </a:p>
          </p:txBody>
        </p:sp>
        <p:sp>
          <p:nvSpPr>
            <p:cNvPr id="80" name="Freeform: Shape 56">
              <a:extLst>
                <a:ext uri="{FF2B5EF4-FFF2-40B4-BE49-F238E27FC236}">
                  <a16:creationId xmlns:a16="http://schemas.microsoft.com/office/drawing/2014/main" id="{26F2473F-E069-4558-9B41-E285BBE030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31205" y="3164205"/>
              <a:ext cx="230314" cy="230314"/>
            </a:xfrm>
            <a:custGeom>
              <a:avLst/>
              <a:gdLst>
                <a:gd name="connsiteX0" fmla="*/ 230314 w 230314"/>
                <a:gd name="connsiteY0" fmla="*/ 0 h 230314"/>
                <a:gd name="connsiteX1" fmla="*/ 0 w 230314"/>
                <a:gd name="connsiteY1" fmla="*/ 230314 h 230314"/>
                <a:gd name="connsiteX2" fmla="*/ 3524 w 230314"/>
                <a:gd name="connsiteY2" fmla="*/ 209550 h 230314"/>
                <a:gd name="connsiteX3" fmla="*/ 209550 w 230314"/>
                <a:gd name="connsiteY3" fmla="*/ 3524 h 230314"/>
                <a:gd name="connsiteX4" fmla="*/ 230314 w 230314"/>
                <a:gd name="connsiteY4" fmla="*/ 0 h 230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314" h="230314">
                  <a:moveTo>
                    <a:pt x="230314" y="0"/>
                  </a:moveTo>
                  <a:lnTo>
                    <a:pt x="0" y="230314"/>
                  </a:lnTo>
                  <a:cubicBezTo>
                    <a:pt x="953" y="223361"/>
                    <a:pt x="2095" y="216408"/>
                    <a:pt x="3524" y="209550"/>
                  </a:cubicBezTo>
                  <a:lnTo>
                    <a:pt x="209550" y="3524"/>
                  </a:lnTo>
                  <a:cubicBezTo>
                    <a:pt x="216408" y="2095"/>
                    <a:pt x="223361" y="953"/>
                    <a:pt x="230314" y="0"/>
                  </a:cubicBezTo>
                  <a:close/>
                </a:path>
              </a:pathLst>
            </a:custGeom>
            <a:grpFill/>
            <a:ln w="9525" cap="flat">
              <a:noFill/>
              <a:prstDash val="solid"/>
              <a:miter/>
            </a:ln>
          </p:spPr>
          <p:txBody>
            <a:bodyPr rtlCol="0" anchor="ctr"/>
            <a:lstStyle/>
            <a:p>
              <a:endParaRPr lang="en-US"/>
            </a:p>
          </p:txBody>
        </p:sp>
        <p:sp>
          <p:nvSpPr>
            <p:cNvPr id="81" name="Freeform: Shape 57">
              <a:extLst>
                <a:ext uri="{FF2B5EF4-FFF2-40B4-BE49-F238E27FC236}">
                  <a16:creationId xmlns:a16="http://schemas.microsoft.com/office/drawing/2014/main" id="{FC9A4A76-2C9F-486C-9663-6A30A022DE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29300" y="3162300"/>
              <a:ext cx="294131" cy="294131"/>
            </a:xfrm>
            <a:custGeom>
              <a:avLst/>
              <a:gdLst>
                <a:gd name="connsiteX0" fmla="*/ 294132 w 294131"/>
                <a:gd name="connsiteY0" fmla="*/ 1238 h 294131"/>
                <a:gd name="connsiteX1" fmla="*/ 1238 w 294131"/>
                <a:gd name="connsiteY1" fmla="*/ 294132 h 294131"/>
                <a:gd name="connsiteX2" fmla="*/ 0 w 294131"/>
                <a:gd name="connsiteY2" fmla="*/ 278225 h 294131"/>
                <a:gd name="connsiteX3" fmla="*/ 278225 w 294131"/>
                <a:gd name="connsiteY3" fmla="*/ 0 h 294131"/>
                <a:gd name="connsiteX4" fmla="*/ 294132 w 294131"/>
                <a:gd name="connsiteY4" fmla="*/ 1238 h 294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131" h="294131">
                  <a:moveTo>
                    <a:pt x="294132" y="1238"/>
                  </a:moveTo>
                  <a:lnTo>
                    <a:pt x="1238" y="294132"/>
                  </a:lnTo>
                  <a:cubicBezTo>
                    <a:pt x="667" y="288893"/>
                    <a:pt x="0" y="283559"/>
                    <a:pt x="0" y="278225"/>
                  </a:cubicBezTo>
                  <a:lnTo>
                    <a:pt x="278225" y="0"/>
                  </a:lnTo>
                  <a:cubicBezTo>
                    <a:pt x="283559" y="0"/>
                    <a:pt x="288893" y="667"/>
                    <a:pt x="294132" y="1238"/>
                  </a:cubicBezTo>
                  <a:close/>
                </a:path>
              </a:pathLst>
            </a:custGeom>
            <a:grpFill/>
            <a:ln w="9525" cap="flat">
              <a:noFill/>
              <a:prstDash val="solid"/>
              <a:miter/>
            </a:ln>
          </p:spPr>
          <p:txBody>
            <a:bodyPr rtlCol="0" anchor="ctr"/>
            <a:lstStyle/>
            <a:p>
              <a:endParaRPr lang="en-US"/>
            </a:p>
          </p:txBody>
        </p:sp>
        <p:sp>
          <p:nvSpPr>
            <p:cNvPr id="82" name="Freeform: Shape 58">
              <a:extLst>
                <a:ext uri="{FF2B5EF4-FFF2-40B4-BE49-F238E27FC236}">
                  <a16:creationId xmlns:a16="http://schemas.microsoft.com/office/drawing/2014/main" id="{88431DC7-D4CB-479A-AFA4-5B0C597A2E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37205" y="3170110"/>
              <a:ext cx="337184" cy="337280"/>
            </a:xfrm>
            <a:custGeom>
              <a:avLst/>
              <a:gdLst>
                <a:gd name="connsiteX0" fmla="*/ 337185 w 337184"/>
                <a:gd name="connsiteY0" fmla="*/ 3905 h 337280"/>
                <a:gd name="connsiteX1" fmla="*/ 3810 w 337184"/>
                <a:gd name="connsiteY1" fmla="*/ 337280 h 337280"/>
                <a:gd name="connsiteX2" fmla="*/ 0 w 337184"/>
                <a:gd name="connsiteY2" fmla="*/ 323850 h 337280"/>
                <a:gd name="connsiteX3" fmla="*/ 323850 w 337184"/>
                <a:gd name="connsiteY3" fmla="*/ 0 h 337280"/>
                <a:gd name="connsiteX4" fmla="*/ 337185 w 337184"/>
                <a:gd name="connsiteY4" fmla="*/ 3905 h 337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184" h="337280">
                  <a:moveTo>
                    <a:pt x="337185" y="3905"/>
                  </a:moveTo>
                  <a:lnTo>
                    <a:pt x="3810" y="337280"/>
                  </a:lnTo>
                  <a:cubicBezTo>
                    <a:pt x="2381" y="332899"/>
                    <a:pt x="1143" y="328422"/>
                    <a:pt x="0" y="323850"/>
                  </a:cubicBezTo>
                  <a:lnTo>
                    <a:pt x="323850" y="0"/>
                  </a:lnTo>
                  <a:cubicBezTo>
                    <a:pt x="328327" y="1715"/>
                    <a:pt x="332804" y="2477"/>
                    <a:pt x="337185" y="3905"/>
                  </a:cubicBezTo>
                  <a:close/>
                </a:path>
              </a:pathLst>
            </a:custGeom>
            <a:grpFill/>
            <a:ln w="9525" cap="flat">
              <a:noFill/>
              <a:prstDash val="solid"/>
              <a:miter/>
            </a:ln>
          </p:spPr>
          <p:txBody>
            <a:bodyPr rtlCol="0" anchor="ctr"/>
            <a:lstStyle/>
            <a:p>
              <a:endParaRPr lang="en-US"/>
            </a:p>
          </p:txBody>
        </p:sp>
        <p:sp>
          <p:nvSpPr>
            <p:cNvPr id="83" name="Freeform: Shape 59">
              <a:extLst>
                <a:ext uri="{FF2B5EF4-FFF2-40B4-BE49-F238E27FC236}">
                  <a16:creationId xmlns:a16="http://schemas.microsoft.com/office/drawing/2014/main" id="{30755DA1-6F28-4612-A4A7-B915468C6D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3207" y="3186207"/>
              <a:ext cx="364617" cy="364617"/>
            </a:xfrm>
            <a:custGeom>
              <a:avLst/>
              <a:gdLst>
                <a:gd name="connsiteX0" fmla="*/ 364617 w 364617"/>
                <a:gd name="connsiteY0" fmla="*/ 5620 h 364617"/>
                <a:gd name="connsiteX1" fmla="*/ 5620 w 364617"/>
                <a:gd name="connsiteY1" fmla="*/ 364617 h 364617"/>
                <a:gd name="connsiteX2" fmla="*/ 0 w 364617"/>
                <a:gd name="connsiteY2" fmla="*/ 353187 h 364617"/>
                <a:gd name="connsiteX3" fmla="*/ 353187 w 364617"/>
                <a:gd name="connsiteY3" fmla="*/ 0 h 364617"/>
                <a:gd name="connsiteX4" fmla="*/ 364617 w 364617"/>
                <a:gd name="connsiteY4" fmla="*/ 5620 h 3646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617" h="364617">
                  <a:moveTo>
                    <a:pt x="364617" y="5620"/>
                  </a:moveTo>
                  <a:lnTo>
                    <a:pt x="5620" y="364617"/>
                  </a:lnTo>
                  <a:cubicBezTo>
                    <a:pt x="3620" y="360902"/>
                    <a:pt x="1715" y="357092"/>
                    <a:pt x="0" y="353187"/>
                  </a:cubicBezTo>
                  <a:lnTo>
                    <a:pt x="353187" y="0"/>
                  </a:lnTo>
                  <a:cubicBezTo>
                    <a:pt x="357092" y="1715"/>
                    <a:pt x="360902" y="3715"/>
                    <a:pt x="364617" y="5620"/>
                  </a:cubicBezTo>
                  <a:close/>
                </a:path>
              </a:pathLst>
            </a:custGeom>
            <a:grpFill/>
            <a:ln w="9525" cap="flat">
              <a:noFill/>
              <a:prstDash val="solid"/>
              <a:miter/>
            </a:ln>
          </p:spPr>
          <p:txBody>
            <a:bodyPr rtlCol="0" anchor="ctr"/>
            <a:lstStyle/>
            <a:p>
              <a:endParaRPr lang="en-US"/>
            </a:p>
          </p:txBody>
        </p:sp>
        <p:sp>
          <p:nvSpPr>
            <p:cNvPr id="84" name="Freeform: Shape 60">
              <a:extLst>
                <a:ext uri="{FF2B5EF4-FFF2-40B4-BE49-F238E27FC236}">
                  <a16:creationId xmlns:a16="http://schemas.microsoft.com/office/drawing/2014/main" id="{4616ED79-5475-49E6-A5FE-8D9DB12FB0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75305" y="3208305"/>
              <a:ext cx="380238" cy="380238"/>
            </a:xfrm>
            <a:custGeom>
              <a:avLst/>
              <a:gdLst>
                <a:gd name="connsiteX0" fmla="*/ 380238 w 380238"/>
                <a:gd name="connsiteY0" fmla="*/ 7239 h 380238"/>
                <a:gd name="connsiteX1" fmla="*/ 7239 w 380238"/>
                <a:gd name="connsiteY1" fmla="*/ 380238 h 380238"/>
                <a:gd name="connsiteX2" fmla="*/ 0 w 380238"/>
                <a:gd name="connsiteY2" fmla="*/ 370713 h 380238"/>
                <a:gd name="connsiteX3" fmla="*/ 370237 w 380238"/>
                <a:gd name="connsiteY3" fmla="*/ 0 h 380238"/>
                <a:gd name="connsiteX4" fmla="*/ 380238 w 380238"/>
                <a:gd name="connsiteY4" fmla="*/ 7239 h 38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238" h="380238">
                  <a:moveTo>
                    <a:pt x="380238" y="7239"/>
                  </a:moveTo>
                  <a:lnTo>
                    <a:pt x="7239" y="380238"/>
                  </a:lnTo>
                  <a:cubicBezTo>
                    <a:pt x="4763" y="377000"/>
                    <a:pt x="2381" y="373571"/>
                    <a:pt x="0" y="370713"/>
                  </a:cubicBezTo>
                  <a:lnTo>
                    <a:pt x="370237" y="0"/>
                  </a:lnTo>
                  <a:cubicBezTo>
                    <a:pt x="373571" y="2381"/>
                    <a:pt x="377000" y="4763"/>
                    <a:pt x="380238" y="7239"/>
                  </a:cubicBezTo>
                  <a:close/>
                </a:path>
              </a:pathLst>
            </a:custGeom>
            <a:grpFill/>
            <a:ln w="9525" cap="flat">
              <a:noFill/>
              <a:prstDash val="solid"/>
              <a:miter/>
            </a:ln>
          </p:spPr>
          <p:txBody>
            <a:bodyPr rtlCol="0" anchor="ctr"/>
            <a:lstStyle/>
            <a:p>
              <a:endParaRPr lang="en-US"/>
            </a:p>
          </p:txBody>
        </p:sp>
        <p:sp>
          <p:nvSpPr>
            <p:cNvPr id="85" name="Freeform: Shape 61">
              <a:extLst>
                <a:ext uri="{FF2B5EF4-FFF2-40B4-BE49-F238E27FC236}">
                  <a16:creationId xmlns:a16="http://schemas.microsoft.com/office/drawing/2014/main" id="{21DCEB47-7140-4682-8DBF-7667BE28F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02832" y="3235832"/>
              <a:ext cx="385191" cy="385191"/>
            </a:xfrm>
            <a:custGeom>
              <a:avLst/>
              <a:gdLst>
                <a:gd name="connsiteX0" fmla="*/ 380905 w 385191"/>
                <a:gd name="connsiteY0" fmla="*/ 4286 h 385191"/>
                <a:gd name="connsiteX1" fmla="*/ 385191 w 385191"/>
                <a:gd name="connsiteY1" fmla="*/ 8573 h 385191"/>
                <a:gd name="connsiteX2" fmla="*/ 8573 w 385191"/>
                <a:gd name="connsiteY2" fmla="*/ 385191 h 385191"/>
                <a:gd name="connsiteX3" fmla="*/ 4286 w 385191"/>
                <a:gd name="connsiteY3" fmla="*/ 380905 h 385191"/>
                <a:gd name="connsiteX4" fmla="*/ 0 w 385191"/>
                <a:gd name="connsiteY4" fmla="*/ 376523 h 385191"/>
                <a:gd name="connsiteX5" fmla="*/ 376523 w 385191"/>
                <a:gd name="connsiteY5" fmla="*/ 0 h 385191"/>
                <a:gd name="connsiteX6" fmla="*/ 380905 w 385191"/>
                <a:gd name="connsiteY6" fmla="*/ 4286 h 38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5191" h="385191">
                  <a:moveTo>
                    <a:pt x="380905" y="4286"/>
                  </a:moveTo>
                  <a:lnTo>
                    <a:pt x="385191" y="8573"/>
                  </a:lnTo>
                  <a:lnTo>
                    <a:pt x="8573" y="385191"/>
                  </a:lnTo>
                  <a:lnTo>
                    <a:pt x="4286" y="380905"/>
                  </a:lnTo>
                  <a:cubicBezTo>
                    <a:pt x="2762" y="379476"/>
                    <a:pt x="1334" y="377952"/>
                    <a:pt x="0" y="376523"/>
                  </a:cubicBezTo>
                  <a:lnTo>
                    <a:pt x="376523" y="0"/>
                  </a:lnTo>
                  <a:cubicBezTo>
                    <a:pt x="377952" y="1334"/>
                    <a:pt x="379476" y="2667"/>
                    <a:pt x="380905" y="4286"/>
                  </a:cubicBezTo>
                  <a:close/>
                </a:path>
              </a:pathLst>
            </a:custGeom>
            <a:grpFill/>
            <a:ln w="9525" cap="flat">
              <a:noFill/>
              <a:prstDash val="solid"/>
              <a:miter/>
            </a:ln>
          </p:spPr>
          <p:txBody>
            <a:bodyPr rtlCol="0" anchor="ctr"/>
            <a:lstStyle/>
            <a:p>
              <a:endParaRPr lang="en-US"/>
            </a:p>
          </p:txBody>
        </p:sp>
        <p:sp>
          <p:nvSpPr>
            <p:cNvPr id="86" name="Freeform: Shape 62">
              <a:extLst>
                <a:ext uri="{FF2B5EF4-FFF2-40B4-BE49-F238E27FC236}">
                  <a16:creationId xmlns:a16="http://schemas.microsoft.com/office/drawing/2014/main" id="{EA931BD3-5A56-42F2-B6B5-647B28D1CF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35789" y="3268313"/>
              <a:ext cx="379761" cy="380237"/>
            </a:xfrm>
            <a:custGeom>
              <a:avLst/>
              <a:gdLst>
                <a:gd name="connsiteX0" fmla="*/ 372428 w 379761"/>
                <a:gd name="connsiteY0" fmla="*/ 0 h 380237"/>
                <a:gd name="connsiteX1" fmla="*/ 379762 w 379761"/>
                <a:gd name="connsiteY1" fmla="*/ 9525 h 380237"/>
                <a:gd name="connsiteX2" fmla="*/ 9525 w 379761"/>
                <a:gd name="connsiteY2" fmla="*/ 380238 h 380237"/>
                <a:gd name="connsiteX3" fmla="*/ 0 w 379761"/>
                <a:gd name="connsiteY3" fmla="*/ 372904 h 380237"/>
              </a:gdLst>
              <a:ahLst/>
              <a:cxnLst>
                <a:cxn ang="0">
                  <a:pos x="connsiteX0" y="connsiteY0"/>
                </a:cxn>
                <a:cxn ang="0">
                  <a:pos x="connsiteX1" y="connsiteY1"/>
                </a:cxn>
                <a:cxn ang="0">
                  <a:pos x="connsiteX2" y="connsiteY2"/>
                </a:cxn>
                <a:cxn ang="0">
                  <a:pos x="connsiteX3" y="connsiteY3"/>
                </a:cxn>
              </a:cxnLst>
              <a:rect l="l" t="t" r="r" b="b"/>
              <a:pathLst>
                <a:path w="379761" h="380237">
                  <a:moveTo>
                    <a:pt x="372428" y="0"/>
                  </a:moveTo>
                  <a:cubicBezTo>
                    <a:pt x="374999" y="3239"/>
                    <a:pt x="377381" y="6572"/>
                    <a:pt x="379762" y="9525"/>
                  </a:cubicBezTo>
                  <a:lnTo>
                    <a:pt x="9525" y="380238"/>
                  </a:lnTo>
                  <a:cubicBezTo>
                    <a:pt x="6096" y="377857"/>
                    <a:pt x="2762" y="375476"/>
                    <a:pt x="0" y="372904"/>
                  </a:cubicBezTo>
                  <a:close/>
                </a:path>
              </a:pathLst>
            </a:custGeom>
            <a:grpFill/>
            <a:ln w="9525" cap="flat">
              <a:noFill/>
              <a:prstDash val="solid"/>
              <a:miter/>
            </a:ln>
          </p:spPr>
          <p:txBody>
            <a:bodyPr rtlCol="0" anchor="ctr"/>
            <a:lstStyle/>
            <a:p>
              <a:endParaRPr lang="en-US"/>
            </a:p>
          </p:txBody>
        </p:sp>
        <p:sp>
          <p:nvSpPr>
            <p:cNvPr id="87" name="Freeform: Shape 63">
              <a:extLst>
                <a:ext uri="{FF2B5EF4-FFF2-40B4-BE49-F238E27FC236}">
                  <a16:creationId xmlns:a16="http://schemas.microsoft.com/office/drawing/2014/main" id="{820E4C8E-4190-498D-9556-6DA668A81F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2841" y="3305841"/>
              <a:ext cx="364807" cy="364807"/>
            </a:xfrm>
            <a:custGeom>
              <a:avLst/>
              <a:gdLst>
                <a:gd name="connsiteX0" fmla="*/ 359188 w 364807"/>
                <a:gd name="connsiteY0" fmla="*/ 0 h 364807"/>
                <a:gd name="connsiteX1" fmla="*/ 364808 w 364807"/>
                <a:gd name="connsiteY1" fmla="*/ 11621 h 364807"/>
                <a:gd name="connsiteX2" fmla="*/ 11621 w 364807"/>
                <a:gd name="connsiteY2" fmla="*/ 364808 h 364807"/>
                <a:gd name="connsiteX3" fmla="*/ 0 w 364807"/>
                <a:gd name="connsiteY3" fmla="*/ 359188 h 364807"/>
              </a:gdLst>
              <a:ahLst/>
              <a:cxnLst>
                <a:cxn ang="0">
                  <a:pos x="connsiteX0" y="connsiteY0"/>
                </a:cxn>
                <a:cxn ang="0">
                  <a:pos x="connsiteX1" y="connsiteY1"/>
                </a:cxn>
                <a:cxn ang="0">
                  <a:pos x="connsiteX2" y="connsiteY2"/>
                </a:cxn>
                <a:cxn ang="0">
                  <a:pos x="connsiteX3" y="connsiteY3"/>
                </a:cxn>
              </a:cxnLst>
              <a:rect l="l" t="t" r="r" b="b"/>
              <a:pathLst>
                <a:path w="364807" h="364807">
                  <a:moveTo>
                    <a:pt x="359188" y="0"/>
                  </a:moveTo>
                  <a:cubicBezTo>
                    <a:pt x="361188" y="3905"/>
                    <a:pt x="362998" y="7715"/>
                    <a:pt x="364808" y="11621"/>
                  </a:cubicBezTo>
                  <a:lnTo>
                    <a:pt x="11621" y="364808"/>
                  </a:lnTo>
                  <a:cubicBezTo>
                    <a:pt x="7715" y="362998"/>
                    <a:pt x="3905" y="361188"/>
                    <a:pt x="0" y="359188"/>
                  </a:cubicBezTo>
                  <a:close/>
                </a:path>
              </a:pathLst>
            </a:custGeom>
            <a:grpFill/>
            <a:ln w="9525" cap="flat">
              <a:noFill/>
              <a:prstDash val="solid"/>
              <a:miter/>
            </a:ln>
          </p:spPr>
          <p:txBody>
            <a:bodyPr rtlCol="0" anchor="ctr"/>
            <a:lstStyle/>
            <a:p>
              <a:endParaRPr lang="en-US"/>
            </a:p>
          </p:txBody>
        </p:sp>
        <p:sp>
          <p:nvSpPr>
            <p:cNvPr id="88" name="Freeform: Shape 64">
              <a:extLst>
                <a:ext uri="{FF2B5EF4-FFF2-40B4-BE49-F238E27FC236}">
                  <a16:creationId xmlns:a16="http://schemas.microsoft.com/office/drawing/2014/main" id="{54B2F30F-0B57-4D60-A087-CD6A471F68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16370" y="3349466"/>
              <a:ext cx="337280" cy="337280"/>
            </a:xfrm>
            <a:custGeom>
              <a:avLst/>
              <a:gdLst>
                <a:gd name="connsiteX0" fmla="*/ 333470 w 337280"/>
                <a:gd name="connsiteY0" fmla="*/ 0 h 337280"/>
                <a:gd name="connsiteX1" fmla="*/ 337280 w 337280"/>
                <a:gd name="connsiteY1" fmla="*/ 13430 h 337280"/>
                <a:gd name="connsiteX2" fmla="*/ 13430 w 337280"/>
                <a:gd name="connsiteY2" fmla="*/ 337280 h 337280"/>
                <a:gd name="connsiteX3" fmla="*/ 0 w 337280"/>
                <a:gd name="connsiteY3" fmla="*/ 333470 h 337280"/>
              </a:gdLst>
              <a:ahLst/>
              <a:cxnLst>
                <a:cxn ang="0">
                  <a:pos x="connsiteX0" y="connsiteY0"/>
                </a:cxn>
                <a:cxn ang="0">
                  <a:pos x="connsiteX1" y="connsiteY1"/>
                </a:cxn>
                <a:cxn ang="0">
                  <a:pos x="connsiteX2" y="connsiteY2"/>
                </a:cxn>
                <a:cxn ang="0">
                  <a:pos x="connsiteX3" y="connsiteY3"/>
                </a:cxn>
              </a:cxnLst>
              <a:rect l="l" t="t" r="r" b="b"/>
              <a:pathLst>
                <a:path w="337280" h="337280">
                  <a:moveTo>
                    <a:pt x="333470" y="0"/>
                  </a:moveTo>
                  <a:cubicBezTo>
                    <a:pt x="334899" y="4382"/>
                    <a:pt x="336137" y="8858"/>
                    <a:pt x="337280" y="13430"/>
                  </a:cubicBezTo>
                  <a:lnTo>
                    <a:pt x="13430" y="337280"/>
                  </a:lnTo>
                  <a:cubicBezTo>
                    <a:pt x="8858" y="336137"/>
                    <a:pt x="4382" y="334899"/>
                    <a:pt x="0" y="333470"/>
                  </a:cubicBezTo>
                  <a:close/>
                </a:path>
              </a:pathLst>
            </a:custGeom>
            <a:grp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FC5E8C73-ED41-4214-AEE6-3C5F493846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67329" y="3400425"/>
              <a:ext cx="294227" cy="294132"/>
            </a:xfrm>
            <a:custGeom>
              <a:avLst/>
              <a:gdLst>
                <a:gd name="connsiteX0" fmla="*/ 292989 w 294227"/>
                <a:gd name="connsiteY0" fmla="*/ 0 h 294132"/>
                <a:gd name="connsiteX1" fmla="*/ 294227 w 294227"/>
                <a:gd name="connsiteY1" fmla="*/ 15907 h 294132"/>
                <a:gd name="connsiteX2" fmla="*/ 15907 w 294227"/>
                <a:gd name="connsiteY2" fmla="*/ 294132 h 294132"/>
                <a:gd name="connsiteX3" fmla="*/ 0 w 294227"/>
                <a:gd name="connsiteY3" fmla="*/ 292894 h 294132"/>
              </a:gdLst>
              <a:ahLst/>
              <a:cxnLst>
                <a:cxn ang="0">
                  <a:pos x="connsiteX0" y="connsiteY0"/>
                </a:cxn>
                <a:cxn ang="0">
                  <a:pos x="connsiteX1" y="connsiteY1"/>
                </a:cxn>
                <a:cxn ang="0">
                  <a:pos x="connsiteX2" y="connsiteY2"/>
                </a:cxn>
                <a:cxn ang="0">
                  <a:pos x="connsiteX3" y="connsiteY3"/>
                </a:cxn>
              </a:cxnLst>
              <a:rect l="l" t="t" r="r" b="b"/>
              <a:pathLst>
                <a:path w="294227" h="294132">
                  <a:moveTo>
                    <a:pt x="292989" y="0"/>
                  </a:moveTo>
                  <a:cubicBezTo>
                    <a:pt x="293561" y="5334"/>
                    <a:pt x="293942" y="10668"/>
                    <a:pt x="294227" y="15907"/>
                  </a:cubicBezTo>
                  <a:lnTo>
                    <a:pt x="15907" y="294132"/>
                  </a:lnTo>
                  <a:cubicBezTo>
                    <a:pt x="10668" y="294132"/>
                    <a:pt x="5334" y="293465"/>
                    <a:pt x="0" y="292894"/>
                  </a:cubicBezTo>
                  <a:close/>
                </a:path>
              </a:pathLst>
            </a:custGeom>
            <a:grp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B1F94534-FE3E-476C-870B-E714E4A668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29337" y="3462337"/>
              <a:ext cx="230314" cy="230314"/>
            </a:xfrm>
            <a:custGeom>
              <a:avLst/>
              <a:gdLst>
                <a:gd name="connsiteX0" fmla="*/ 230315 w 230314"/>
                <a:gd name="connsiteY0" fmla="*/ 0 h 230314"/>
                <a:gd name="connsiteX1" fmla="*/ 226886 w 230314"/>
                <a:gd name="connsiteY1" fmla="*/ 20574 h 230314"/>
                <a:gd name="connsiteX2" fmla="*/ 20669 w 230314"/>
                <a:gd name="connsiteY2" fmla="*/ 226790 h 230314"/>
                <a:gd name="connsiteX3" fmla="*/ 0 w 230314"/>
                <a:gd name="connsiteY3" fmla="*/ 230315 h 230314"/>
              </a:gdLst>
              <a:ahLst/>
              <a:cxnLst>
                <a:cxn ang="0">
                  <a:pos x="connsiteX0" y="connsiteY0"/>
                </a:cxn>
                <a:cxn ang="0">
                  <a:pos x="connsiteX1" y="connsiteY1"/>
                </a:cxn>
                <a:cxn ang="0">
                  <a:pos x="connsiteX2" y="connsiteY2"/>
                </a:cxn>
                <a:cxn ang="0">
                  <a:pos x="connsiteX3" y="connsiteY3"/>
                </a:cxn>
              </a:cxnLst>
              <a:rect l="l" t="t" r="r" b="b"/>
              <a:pathLst>
                <a:path w="230314" h="230314">
                  <a:moveTo>
                    <a:pt x="230315" y="0"/>
                  </a:moveTo>
                  <a:cubicBezTo>
                    <a:pt x="229457" y="6953"/>
                    <a:pt x="228314" y="13716"/>
                    <a:pt x="226886" y="20574"/>
                  </a:cubicBezTo>
                  <a:lnTo>
                    <a:pt x="20669" y="226790"/>
                  </a:lnTo>
                  <a:cubicBezTo>
                    <a:pt x="13811" y="228314"/>
                    <a:pt x="6953" y="229457"/>
                    <a:pt x="0" y="230315"/>
                  </a:cubicBezTo>
                  <a:close/>
                </a:path>
              </a:pathLst>
            </a:custGeom>
            <a:grpFill/>
            <a:ln w="9525"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8DE6C1B0-4D58-4937-B2B7-B1207CA18F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18682" y="3551682"/>
              <a:ext cx="112871" cy="112871"/>
            </a:xfrm>
            <a:custGeom>
              <a:avLst/>
              <a:gdLst>
                <a:gd name="connsiteX0" fmla="*/ 112871 w 112871"/>
                <a:gd name="connsiteY0" fmla="*/ 0 h 112871"/>
                <a:gd name="connsiteX1" fmla="*/ 0 w 112871"/>
                <a:gd name="connsiteY1" fmla="*/ 112871 h 112871"/>
              </a:gdLst>
              <a:ahLst/>
              <a:cxnLst>
                <a:cxn ang="0">
                  <a:pos x="connsiteX0" y="connsiteY0"/>
                </a:cxn>
                <a:cxn ang="0">
                  <a:pos x="connsiteX1" y="connsiteY1"/>
                </a:cxn>
              </a:cxnLst>
              <a:rect l="l" t="t" r="r" b="b"/>
              <a:pathLst>
                <a:path w="112871" h="112871">
                  <a:moveTo>
                    <a:pt x="112871" y="0"/>
                  </a:moveTo>
                  <a:cubicBezTo>
                    <a:pt x="87618" y="48239"/>
                    <a:pt x="48239" y="87618"/>
                    <a:pt x="0" y="112871"/>
                  </a:cubicBezTo>
                  <a:close/>
                </a:path>
              </a:pathLst>
            </a:custGeom>
            <a:grpFill/>
            <a:ln w="9525" cap="flat">
              <a:noFill/>
              <a:prstDash val="solid"/>
              <a:miter/>
            </a:ln>
          </p:spPr>
          <p:txBody>
            <a:bodyPr rtlCol="0" anchor="ctr"/>
            <a:lstStyle/>
            <a:p>
              <a:endParaRPr lang="en-US"/>
            </a:p>
          </p:txBody>
        </p:sp>
      </p:grpSp>
      <p:sp>
        <p:nvSpPr>
          <p:cNvPr id="2" name="Título 1">
            <a:extLst>
              <a:ext uri="{FF2B5EF4-FFF2-40B4-BE49-F238E27FC236}">
                <a16:creationId xmlns:a16="http://schemas.microsoft.com/office/drawing/2014/main" id="{633CCB70-6CAE-4F10-ADBA-A71A443684D2}"/>
              </a:ext>
            </a:extLst>
          </p:cNvPr>
          <p:cNvSpPr>
            <a:spLocks noGrp="1"/>
          </p:cNvSpPr>
          <p:nvPr>
            <p:ph type="title"/>
          </p:nvPr>
        </p:nvSpPr>
        <p:spPr>
          <a:xfrm>
            <a:off x="838200" y="1391619"/>
            <a:ext cx="4905401" cy="4042196"/>
          </a:xfrm>
        </p:spPr>
        <p:txBody>
          <a:bodyPr>
            <a:normAutofit/>
          </a:bodyPr>
          <a:lstStyle/>
          <a:p>
            <a:pPr algn="ctr"/>
            <a:r>
              <a:rPr lang="es-419">
                <a:solidFill>
                  <a:schemeClr val="bg1"/>
                </a:solidFill>
              </a:rPr>
              <a:t>Enunciado </a:t>
            </a:r>
          </a:p>
        </p:txBody>
      </p:sp>
      <p:sp>
        <p:nvSpPr>
          <p:cNvPr id="34" name="Marcador de contenido 2">
            <a:extLst>
              <a:ext uri="{FF2B5EF4-FFF2-40B4-BE49-F238E27FC236}">
                <a16:creationId xmlns:a16="http://schemas.microsoft.com/office/drawing/2014/main" id="{B96408D9-D65D-4B74-AC97-2F2E89F59ED0}"/>
              </a:ext>
            </a:extLst>
          </p:cNvPr>
          <p:cNvSpPr>
            <a:spLocks noGrp="1"/>
          </p:cNvSpPr>
          <p:nvPr>
            <p:ph idx="1"/>
          </p:nvPr>
        </p:nvSpPr>
        <p:spPr>
          <a:xfrm>
            <a:off x="6477270" y="1130846"/>
            <a:ext cx="4974771" cy="4351338"/>
          </a:xfrm>
        </p:spPr>
        <p:txBody>
          <a:bodyPr>
            <a:normAutofit/>
          </a:bodyPr>
          <a:lstStyle/>
          <a:p>
            <a:pPr marL="0" indent="0">
              <a:buNone/>
            </a:pPr>
            <a:r>
              <a:rPr lang="es-419" sz="2000" dirty="0">
                <a:solidFill>
                  <a:schemeClr val="bg1"/>
                </a:solidFill>
              </a:rPr>
              <a:t>El procedimiento de este problema consistirá en seleccionar diferentes tiempos medios de servicio y simular el sistema para cada valor seleccionado. El costo total de cada tiempo de servicio se puede calcular y evaluar.</a:t>
            </a:r>
          </a:p>
          <a:p>
            <a:pPr marL="0" indent="0">
              <a:buNone/>
            </a:pPr>
            <a:r>
              <a:rPr lang="es-PA" sz="2000" dirty="0">
                <a:solidFill>
                  <a:schemeClr val="bg1"/>
                </a:solidFill>
              </a:rPr>
              <a:t>Ya que es posible considerar el tiempo de servicio como continuo, se usa la ecuación </a:t>
            </a:r>
            <a:r>
              <a:rPr lang="es-PA" sz="2000" b="1" i="1" dirty="0">
                <a:solidFill>
                  <a:schemeClr val="bg1"/>
                </a:solidFill>
              </a:rPr>
              <a:t>x = </a:t>
            </a:r>
            <a:r>
              <a:rPr lang="es-PA" sz="2000" b="1" i="1" dirty="0">
                <a:solidFill>
                  <a:schemeClr val="bg1"/>
                </a:solidFill>
                <a:sym typeface="Symbol" panose="05050102010706020507" pitchFamily="18" charset="2"/>
              </a:rPr>
              <a:t></a:t>
            </a:r>
            <a:r>
              <a:rPr lang="es-PA" sz="2000" b="1" i="1" dirty="0">
                <a:solidFill>
                  <a:schemeClr val="bg1"/>
                </a:solidFill>
              </a:rPr>
              <a:t> log r</a:t>
            </a:r>
            <a:r>
              <a:rPr lang="es-PA" sz="2000" dirty="0">
                <a:solidFill>
                  <a:schemeClr val="bg1"/>
                </a:solidFill>
              </a:rPr>
              <a:t> para simular los tiempos de servicio. Para simplificar se utilizan números aleatorios de un solo dígito en esta parte de la simulación, y los tiempos de servicio se aproximan a un decimal.</a:t>
            </a:r>
            <a:endParaRPr lang="en-US" sz="2000" dirty="0">
              <a:solidFill>
                <a:schemeClr val="bg1"/>
              </a:solidFill>
            </a:endParaRPr>
          </a:p>
          <a:p>
            <a:pPr marL="0" indent="0">
              <a:buNone/>
            </a:pPr>
            <a:endParaRPr lang="es-419" sz="2000" dirty="0">
              <a:solidFill>
                <a:schemeClr val="bg1"/>
              </a:solidFill>
            </a:endParaRPr>
          </a:p>
        </p:txBody>
      </p:sp>
    </p:spTree>
    <p:extLst>
      <p:ext uri="{BB962C8B-B14F-4D97-AF65-F5344CB8AC3E}">
        <p14:creationId xmlns:p14="http://schemas.microsoft.com/office/powerpoint/2010/main" val="367599291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6" name="Rectangle 75">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8" name="Oval 77">
            <a:extLst>
              <a:ext uri="{FF2B5EF4-FFF2-40B4-BE49-F238E27FC236}">
                <a16:creationId xmlns:a16="http://schemas.microsoft.com/office/drawing/2014/main" id="{4E0A5C5C-2A95-428E-9F6A-0D29EBD57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8395" y="1040837"/>
            <a:ext cx="4754948" cy="4754948"/>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Oval 79">
            <a:extLst>
              <a:ext uri="{FF2B5EF4-FFF2-40B4-BE49-F238E27FC236}">
                <a16:creationId xmlns:a16="http://schemas.microsoft.com/office/drawing/2014/main" id="{1056F38F-7C4E-461D-8709-7D0024AE1F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9411" y="1029607"/>
            <a:ext cx="4754948" cy="4754948"/>
          </a:xfrm>
          <a:prstGeom prst="ellipse">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Oval 81">
            <a:extLst>
              <a:ext uri="{FF2B5EF4-FFF2-40B4-BE49-F238E27FC236}">
                <a16:creationId xmlns:a16="http://schemas.microsoft.com/office/drawing/2014/main" id="{C7278469-3C3C-49CE-AEEE-E176A4900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9960" y="934855"/>
            <a:ext cx="4754948" cy="4754948"/>
          </a:xfrm>
          <a:prstGeom prst="ellipse">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34C224BF-D73D-4ACA-9B2D-84CB7EAFDD97}"/>
              </a:ext>
            </a:extLst>
          </p:cNvPr>
          <p:cNvSpPr>
            <a:spLocks noGrp="1"/>
          </p:cNvSpPr>
          <p:nvPr>
            <p:ph type="title"/>
          </p:nvPr>
        </p:nvSpPr>
        <p:spPr>
          <a:xfrm>
            <a:off x="1102368" y="1877492"/>
            <a:ext cx="4030132" cy="3215373"/>
          </a:xfrm>
        </p:spPr>
        <p:txBody>
          <a:bodyPr>
            <a:normAutofit/>
          </a:bodyPr>
          <a:lstStyle/>
          <a:p>
            <a:pPr algn="ctr"/>
            <a:r>
              <a:rPr lang="es-419">
                <a:solidFill>
                  <a:schemeClr val="bg1"/>
                </a:solidFill>
              </a:rPr>
              <a:t>Algoritmo</a:t>
            </a:r>
          </a:p>
        </p:txBody>
      </p:sp>
      <p:grpSp>
        <p:nvGrpSpPr>
          <p:cNvPr id="84" name="Group 83">
            <a:extLst>
              <a:ext uri="{FF2B5EF4-FFF2-40B4-BE49-F238E27FC236}">
                <a16:creationId xmlns:a16="http://schemas.microsoft.com/office/drawing/2014/main" id="{93DC754C-7E09-422D-A8BB-AF632E90DFA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77893"/>
            <a:ext cx="1861854" cy="717514"/>
            <a:chOff x="0" y="377893"/>
            <a:chExt cx="1861854" cy="717514"/>
          </a:xfrm>
          <a:solidFill>
            <a:schemeClr val="bg1"/>
          </a:solidFill>
        </p:grpSpPr>
        <p:sp>
          <p:nvSpPr>
            <p:cNvPr id="85" name="Freeform: Shape 84">
              <a:extLst>
                <a:ext uri="{FF2B5EF4-FFF2-40B4-BE49-F238E27FC236}">
                  <a16:creationId xmlns:a16="http://schemas.microsoft.com/office/drawing/2014/main" id="{C5A741B9-65EC-4C5B-9FE0-4A1857577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86" name="Freeform: Shape 85">
              <a:extLst>
                <a:ext uri="{FF2B5EF4-FFF2-40B4-BE49-F238E27FC236}">
                  <a16:creationId xmlns:a16="http://schemas.microsoft.com/office/drawing/2014/main" id="{C0BB4301-41FA-4453-956F-A11CC664B6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dirty="0"/>
            </a:p>
          </p:txBody>
        </p:sp>
      </p:grpSp>
      <p:sp>
        <p:nvSpPr>
          <p:cNvPr id="88" name="Graphic 212">
            <a:extLst>
              <a:ext uri="{FF2B5EF4-FFF2-40B4-BE49-F238E27FC236}">
                <a16:creationId xmlns:a16="http://schemas.microsoft.com/office/drawing/2014/main" id="{4C6598AB-1C17-4D54-951C-A082D94ACB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8524" y="457812"/>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90" name="Graphic 212">
            <a:extLst>
              <a:ext uri="{FF2B5EF4-FFF2-40B4-BE49-F238E27FC236}">
                <a16:creationId xmlns:a16="http://schemas.microsoft.com/office/drawing/2014/main" id="{C83B66D7-137D-4AC1-B172-53D60F08BE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8524" y="457812"/>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92" name="Oval 91">
            <a:extLst>
              <a:ext uri="{FF2B5EF4-FFF2-40B4-BE49-F238E27FC236}">
                <a16:creationId xmlns:a16="http://schemas.microsoft.com/office/drawing/2014/main" id="{F6B92503-6984-4D15-8B98-8718709B78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2976" y="4946663"/>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94" name="Oval 93">
            <a:extLst>
              <a:ext uri="{FF2B5EF4-FFF2-40B4-BE49-F238E27FC236}">
                <a16:creationId xmlns:a16="http://schemas.microsoft.com/office/drawing/2014/main" id="{08DDF938-524E-4C18-A47D-C006278323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2976" y="4946663"/>
            <a:ext cx="319941" cy="319941"/>
          </a:xfrm>
          <a:prstGeom prst="ellipse">
            <a:avLst/>
          </a:pr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mc:AlternateContent xmlns:mc="http://schemas.openxmlformats.org/markup-compatibility/2006" xmlns:a14="http://schemas.microsoft.com/office/drawing/2010/main">
        <mc:Choice Requires="a14">
          <p:sp>
            <p:nvSpPr>
              <p:cNvPr id="3" name="Marcador de contenido 2">
                <a:extLst>
                  <a:ext uri="{FF2B5EF4-FFF2-40B4-BE49-F238E27FC236}">
                    <a16:creationId xmlns:a16="http://schemas.microsoft.com/office/drawing/2014/main" id="{E6441BFF-4E8F-4048-BF5E-D0BD5577E696}"/>
                  </a:ext>
                </a:extLst>
              </p:cNvPr>
              <p:cNvSpPr>
                <a:spLocks noGrp="1"/>
              </p:cNvSpPr>
              <p:nvPr>
                <p:ph idx="1"/>
              </p:nvPr>
            </p:nvSpPr>
            <p:spPr>
              <a:xfrm>
                <a:off x="6234868" y="1130846"/>
                <a:ext cx="5217173" cy="4351338"/>
              </a:xfrm>
            </p:spPr>
            <p:txBody>
              <a:bodyPr>
                <a:normAutofit/>
              </a:bodyPr>
              <a:lstStyle/>
              <a:p>
                <a:pPr marL="0" lvl="0" indent="0">
                  <a:buNone/>
                </a:pPr>
                <a:r>
                  <a:rPr lang="es-419" sz="2200" dirty="0">
                    <a:solidFill>
                      <a:schemeClr val="bg1"/>
                    </a:solidFill>
                    <a:effectLst>
                      <a:outerShdw blurRad="38100" dist="38100" dir="2700000" algn="tl">
                        <a:srgbClr val="000000">
                          <a:alpha val="43137"/>
                        </a:srgbClr>
                      </a:outerShdw>
                    </a:effectLst>
                  </a:rPr>
                  <a:t>Esta simulación se corre una cantidad de n veces y sigue el siguiente algoritmo</a:t>
                </a:r>
              </a:p>
              <a:p>
                <a:pPr marL="514350" lvl="0" indent="-514350">
                  <a:buFont typeface="+mj-lt"/>
                  <a:buAutoNum type="arabicPeriod"/>
                </a:pPr>
                <a:r>
                  <a:rPr lang="es-419" sz="2200" dirty="0">
                    <a:solidFill>
                      <a:schemeClr val="bg1"/>
                    </a:solidFill>
                    <a:effectLst>
                      <a:outerShdw blurRad="38100" dist="38100" dir="2700000" algn="tl">
                        <a:srgbClr val="000000">
                          <a:alpha val="43137"/>
                        </a:srgbClr>
                      </a:outerShdw>
                    </a:effectLst>
                  </a:rPr>
                  <a:t>Primero se crea un numero aleatorio llamado </a:t>
                </a:r>
                <a:r>
                  <a:rPr lang="es-419" sz="2200" b="1" dirty="0" err="1">
                    <a:solidFill>
                      <a:schemeClr val="bg1"/>
                    </a:solidFill>
                    <a:effectLst>
                      <a:outerShdw blurRad="38100" dist="38100" dir="2700000" algn="tl">
                        <a:srgbClr val="000000">
                          <a:alpha val="43137"/>
                        </a:srgbClr>
                      </a:outerShdw>
                    </a:effectLst>
                  </a:rPr>
                  <a:t>nTimepoArribo</a:t>
                </a:r>
                <a:r>
                  <a:rPr lang="es-419" sz="2200" dirty="0">
                    <a:solidFill>
                      <a:schemeClr val="bg1"/>
                    </a:solidFill>
                    <a:effectLst>
                      <a:outerShdw blurRad="38100" dist="38100" dir="2700000" algn="tl">
                        <a:srgbClr val="000000">
                          <a:alpha val="43137"/>
                        </a:srgbClr>
                      </a:outerShdw>
                    </a:effectLst>
                  </a:rPr>
                  <a:t> el cual se compara con los intervalos de la tabla 7.5.7.1. usando la serie de ‘</a:t>
                </a:r>
                <a:r>
                  <a:rPr lang="es-419" sz="2200" dirty="0" err="1">
                    <a:solidFill>
                      <a:schemeClr val="bg1"/>
                    </a:solidFill>
                    <a:effectLst>
                      <a:outerShdw blurRad="38100" dist="38100" dir="2700000" algn="tl">
                        <a:srgbClr val="000000">
                          <a:alpha val="43137"/>
                        </a:srgbClr>
                      </a:outerShdw>
                    </a:effectLst>
                  </a:rPr>
                  <a:t>if’s</a:t>
                </a:r>
                <a:r>
                  <a:rPr lang="es-419" sz="2200" dirty="0">
                    <a:solidFill>
                      <a:schemeClr val="bg1"/>
                    </a:solidFill>
                    <a:effectLst>
                      <a:outerShdw blurRad="38100" dist="38100" dir="2700000" algn="tl">
                        <a:srgbClr val="000000">
                          <a:alpha val="43137"/>
                        </a:srgbClr>
                      </a:outerShdw>
                    </a:effectLst>
                  </a:rPr>
                  <a:t> que se encuentra en el código dándole un valor a </a:t>
                </a:r>
                <a:r>
                  <a:rPr lang="es-419" sz="2200" b="1" dirty="0" err="1">
                    <a:solidFill>
                      <a:schemeClr val="bg1"/>
                    </a:solidFill>
                    <a:effectLst>
                      <a:outerShdw blurRad="38100" dist="38100" dir="2700000" algn="tl">
                        <a:srgbClr val="000000">
                          <a:alpha val="43137"/>
                        </a:srgbClr>
                      </a:outerShdw>
                    </a:effectLst>
                  </a:rPr>
                  <a:t>tiempoLlegadas</a:t>
                </a:r>
                <a:r>
                  <a:rPr lang="es-419" sz="2200" dirty="0">
                    <a:solidFill>
                      <a:schemeClr val="bg1"/>
                    </a:solidFill>
                    <a:effectLst>
                      <a:outerShdw blurRad="38100" dist="38100" dir="2700000" algn="tl">
                        <a:srgbClr val="000000">
                          <a:alpha val="43137"/>
                        </a:srgbClr>
                      </a:outerShdw>
                    </a:effectLst>
                  </a:rPr>
                  <a:t>.  </a:t>
                </a:r>
                <a:endParaRPr lang="en-US" sz="2200" dirty="0">
                  <a:solidFill>
                    <a:schemeClr val="bg1"/>
                  </a:solidFill>
                  <a:effectLst>
                    <a:outerShdw blurRad="38100" dist="38100" dir="2700000" algn="tl">
                      <a:srgbClr val="000000">
                        <a:alpha val="43137"/>
                      </a:srgbClr>
                    </a:outerShdw>
                  </a:effectLst>
                </a:endParaRPr>
              </a:p>
              <a:p>
                <a:pPr marL="514350" lvl="0" indent="-514350">
                  <a:buFont typeface="+mj-lt"/>
                  <a:buAutoNum type="arabicPeriod"/>
                </a:pPr>
                <a:r>
                  <a:rPr lang="es-419" sz="2200" dirty="0">
                    <a:solidFill>
                      <a:schemeClr val="bg1"/>
                    </a:solidFill>
                    <a:effectLst>
                      <a:outerShdw blurRad="38100" dist="38100" dir="2700000" algn="tl">
                        <a:srgbClr val="000000">
                          <a:alpha val="43137"/>
                        </a:srgbClr>
                      </a:outerShdw>
                    </a:effectLst>
                  </a:rPr>
                  <a:t>Luego crea otro numero aleatorio para darle un valor a x con la fórmula: </a:t>
                </a:r>
                <a:endParaRPr lang="en-US" sz="2200" dirty="0">
                  <a:solidFill>
                    <a:schemeClr val="bg1"/>
                  </a:solidFill>
                  <a:effectLst>
                    <a:outerShdw blurRad="38100" dist="38100" dir="2700000" algn="tl">
                      <a:srgbClr val="000000">
                        <a:alpha val="43137"/>
                      </a:srgbClr>
                    </a:outerShdw>
                  </a:effectLst>
                </a:endParaRPr>
              </a:p>
              <a:p>
                <a:pPr marL="0" indent="0">
                  <a:buNone/>
                </a:pPr>
                <a14:m>
                  <m:oMathPara xmlns:m="http://schemas.openxmlformats.org/officeDocument/2006/math">
                    <m:oMathParaPr>
                      <m:jc m:val="centerGroup"/>
                    </m:oMathParaPr>
                    <m:oMath xmlns:m="http://schemas.openxmlformats.org/officeDocument/2006/math">
                      <m:r>
                        <a:rPr lang="es-419" sz="2200" i="1">
                          <a:solidFill>
                            <a:schemeClr val="bg1"/>
                          </a:solidFill>
                          <a:effectLst>
                            <a:outerShdw blurRad="38100" dist="38100" dir="2700000" algn="tl">
                              <a:srgbClr val="000000">
                                <a:alpha val="43137"/>
                              </a:srgbClr>
                            </a:outerShdw>
                          </a:effectLst>
                          <a:latin typeface="Cambria Math" panose="02040503050406030204" pitchFamily="18" charset="0"/>
                        </a:rPr>
                        <m:t>𝑡𝑖𝑒𝑚𝑝𝑜𝑆𝑒𝑟𝑣𝑖𝑐𝑖𝑜</m:t>
                      </m:r>
                      <m:r>
                        <a:rPr lang="es-419" sz="2200" i="1">
                          <a:solidFill>
                            <a:schemeClr val="bg1"/>
                          </a:solidFill>
                          <a:effectLst>
                            <a:outerShdw blurRad="38100" dist="38100" dir="2700000" algn="tl">
                              <a:srgbClr val="000000">
                                <a:alpha val="43137"/>
                              </a:srgbClr>
                            </a:outerShdw>
                          </a:effectLst>
                          <a:latin typeface="Cambria Math" panose="02040503050406030204" pitchFamily="18" charset="0"/>
                        </a:rPr>
                        <m:t>=1.2∗</m:t>
                      </m:r>
                      <m:r>
                        <m:rPr>
                          <m:sty m:val="p"/>
                        </m:rPr>
                        <a:rPr lang="es-419" sz="2200">
                          <a:solidFill>
                            <a:schemeClr val="bg1"/>
                          </a:solidFill>
                          <a:effectLst>
                            <a:outerShdw blurRad="38100" dist="38100" dir="2700000" algn="tl">
                              <a:srgbClr val="000000">
                                <a:alpha val="43137"/>
                              </a:srgbClr>
                            </a:outerShdw>
                          </a:effectLst>
                          <a:latin typeface="Cambria Math" panose="02040503050406030204" pitchFamily="18" charset="0"/>
                        </a:rPr>
                        <m:t>log</m:t>
                      </m:r>
                      <m:r>
                        <a:rPr lang="es-419" sz="2200">
                          <a:solidFill>
                            <a:schemeClr val="bg1"/>
                          </a:solidFill>
                          <a:effectLst>
                            <a:outerShdw blurRad="38100" dist="38100" dir="2700000" algn="tl">
                              <a:srgbClr val="000000">
                                <a:alpha val="43137"/>
                              </a:srgbClr>
                            </a:outerShdw>
                          </a:effectLst>
                          <a:latin typeface="Cambria Math" panose="02040503050406030204" pitchFamily="18" charset="0"/>
                        </a:rPr>
                        <m:t>⁡</m:t>
                      </m:r>
                      <m:r>
                        <a:rPr lang="es-419" sz="2200" i="1">
                          <a:solidFill>
                            <a:schemeClr val="bg1"/>
                          </a:solidFill>
                          <a:effectLst>
                            <a:outerShdw blurRad="38100" dist="38100" dir="2700000" algn="tl">
                              <a:srgbClr val="000000">
                                <a:alpha val="43137"/>
                              </a:srgbClr>
                            </a:outerShdw>
                          </a:effectLst>
                          <a:latin typeface="Cambria Math" panose="02040503050406030204" pitchFamily="18" charset="0"/>
                        </a:rPr>
                        <m:t>(</m:t>
                      </m:r>
                      <m:r>
                        <a:rPr lang="es-419" sz="2200" i="1">
                          <a:solidFill>
                            <a:schemeClr val="bg1"/>
                          </a:solidFill>
                          <a:effectLst>
                            <a:outerShdw blurRad="38100" dist="38100" dir="2700000" algn="tl">
                              <a:srgbClr val="000000">
                                <a:alpha val="43137"/>
                              </a:srgbClr>
                            </a:outerShdw>
                          </a:effectLst>
                          <a:latin typeface="Cambria Math" panose="02040503050406030204" pitchFamily="18" charset="0"/>
                        </a:rPr>
                        <m:t>𝑟</m:t>
                      </m:r>
                      <m:r>
                        <a:rPr lang="es-419" sz="2200" i="1">
                          <a:solidFill>
                            <a:schemeClr val="bg1"/>
                          </a:solidFill>
                          <a:effectLst>
                            <a:outerShdw blurRad="38100" dist="38100" dir="2700000" algn="tl">
                              <a:srgbClr val="000000">
                                <a:alpha val="43137"/>
                              </a:srgbClr>
                            </a:outerShdw>
                          </a:effectLst>
                          <a:latin typeface="Cambria Math" panose="02040503050406030204" pitchFamily="18" charset="0"/>
                        </a:rPr>
                        <m:t>)</m:t>
                      </m:r>
                    </m:oMath>
                  </m:oMathPara>
                </a14:m>
                <a:endParaRPr lang="en-US" sz="2200" dirty="0">
                  <a:solidFill>
                    <a:schemeClr val="bg1"/>
                  </a:solidFill>
                  <a:effectLst>
                    <a:outerShdw blurRad="38100" dist="38100" dir="2700000" algn="tl">
                      <a:srgbClr val="000000">
                        <a:alpha val="43137"/>
                      </a:srgbClr>
                    </a:outerShdw>
                  </a:effectLst>
                </a:endParaRPr>
              </a:p>
              <a:p>
                <a:pPr marL="0" indent="0">
                  <a:buNone/>
                </a:pPr>
                <a:endParaRPr lang="es-419" sz="2200" dirty="0">
                  <a:solidFill>
                    <a:schemeClr val="bg1"/>
                  </a:solidFill>
                </a:endParaRPr>
              </a:p>
            </p:txBody>
          </p:sp>
        </mc:Choice>
        <mc:Fallback xmlns="">
          <p:sp>
            <p:nvSpPr>
              <p:cNvPr id="3" name="Marcador de contenido 2">
                <a:extLst>
                  <a:ext uri="{FF2B5EF4-FFF2-40B4-BE49-F238E27FC236}">
                    <a16:creationId xmlns:a16="http://schemas.microsoft.com/office/drawing/2014/main" id="{E6441BFF-4E8F-4048-BF5E-D0BD5577E696}"/>
                  </a:ext>
                </a:extLst>
              </p:cNvPr>
              <p:cNvSpPr>
                <a:spLocks noGrp="1" noRot="1" noChangeAspect="1" noMove="1" noResize="1" noEditPoints="1" noAdjustHandles="1" noChangeArrowheads="1" noChangeShapeType="1" noTextEdit="1"/>
              </p:cNvSpPr>
              <p:nvPr>
                <p:ph idx="1"/>
              </p:nvPr>
            </p:nvSpPr>
            <p:spPr>
              <a:xfrm>
                <a:off x="6234868" y="1130846"/>
                <a:ext cx="5217173" cy="4351338"/>
              </a:xfrm>
              <a:blipFill>
                <a:blip r:embed="rId2"/>
                <a:stretch>
                  <a:fillRect l="-1752" t="-1964" r="-467"/>
                </a:stretch>
              </a:blipFill>
            </p:spPr>
            <p:txBody>
              <a:bodyPr/>
              <a:lstStyle/>
              <a:p>
                <a:r>
                  <a:rPr lang="en-CA">
                    <a:noFill/>
                  </a:rPr>
                  <a:t> </a:t>
                </a:r>
              </a:p>
            </p:txBody>
          </p:sp>
        </mc:Fallback>
      </mc:AlternateContent>
      <p:grpSp>
        <p:nvGrpSpPr>
          <p:cNvPr id="96" name="Graphic 185">
            <a:extLst>
              <a:ext uri="{FF2B5EF4-FFF2-40B4-BE49-F238E27FC236}">
                <a16:creationId xmlns:a16="http://schemas.microsoft.com/office/drawing/2014/main" id="{3773FAF5-C452-4455-9411-D6AF5EBD4CA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812239" y="6139464"/>
            <a:ext cx="1054466" cy="469689"/>
            <a:chOff x="9841624" y="4115729"/>
            <a:chExt cx="602169" cy="268223"/>
          </a:xfrm>
          <a:solidFill>
            <a:schemeClr val="bg1"/>
          </a:solidFill>
        </p:grpSpPr>
        <p:sp>
          <p:nvSpPr>
            <p:cNvPr id="97" name="Freeform: Shape 96">
              <a:extLst>
                <a:ext uri="{FF2B5EF4-FFF2-40B4-BE49-F238E27FC236}">
                  <a16:creationId xmlns:a16="http://schemas.microsoft.com/office/drawing/2014/main" id="{1ECA0D96-F63C-4F7B-BE16-0F3FE76D7D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74F83A81-0546-400A-918A-90C9C48B81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9741F692-A5B6-4215-86D9-B1FD4FF26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CC0876CB-9C60-4580-8FED-CD64EC7664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A879B3B7-48DB-4D3A-BB33-02766EAD3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73026860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C5E6CFF1-2F42-4E10-9A97-F116F46F53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Picture 22">
            <a:extLst>
              <a:ext uri="{FF2B5EF4-FFF2-40B4-BE49-F238E27FC236}">
                <a16:creationId xmlns:a16="http://schemas.microsoft.com/office/drawing/2014/main" id="{3E40BF57-B119-F856-CACD-01504F2604F0}"/>
              </a:ext>
            </a:extLst>
          </p:cNvPr>
          <p:cNvPicPr>
            <a:picLocks noChangeAspect="1"/>
          </p:cNvPicPr>
          <p:nvPr/>
        </p:nvPicPr>
        <p:blipFill rotWithShape="1">
          <a:blip r:embed="rId2">
            <a:alphaModFix amt="35000"/>
          </a:blip>
          <a:srcRect/>
          <a:stretch/>
        </p:blipFill>
        <p:spPr>
          <a:xfrm>
            <a:off x="20" y="1"/>
            <a:ext cx="12191980" cy="6857999"/>
          </a:xfrm>
          <a:prstGeom prst="rect">
            <a:avLst/>
          </a:prstGeom>
        </p:spPr>
      </p:pic>
      <p:sp>
        <p:nvSpPr>
          <p:cNvPr id="2" name="Título 1">
            <a:extLst>
              <a:ext uri="{FF2B5EF4-FFF2-40B4-BE49-F238E27FC236}">
                <a16:creationId xmlns:a16="http://schemas.microsoft.com/office/drawing/2014/main" id="{0EF3068A-2096-4BDE-AEB7-BF5CC50CE8F5}"/>
              </a:ext>
            </a:extLst>
          </p:cNvPr>
          <p:cNvSpPr>
            <a:spLocks noGrp="1"/>
          </p:cNvSpPr>
          <p:nvPr>
            <p:ph type="title"/>
          </p:nvPr>
        </p:nvSpPr>
        <p:spPr>
          <a:xfrm>
            <a:off x="838201" y="1065862"/>
            <a:ext cx="3313164" cy="4726276"/>
          </a:xfrm>
        </p:spPr>
        <p:txBody>
          <a:bodyPr>
            <a:normAutofit/>
          </a:bodyPr>
          <a:lstStyle/>
          <a:p>
            <a:pPr algn="r"/>
            <a:r>
              <a:rPr lang="es-419" sz="4000">
                <a:solidFill>
                  <a:srgbClr val="FFFFFF"/>
                </a:solidFill>
              </a:rPr>
              <a:t>Algoritmo</a:t>
            </a:r>
          </a:p>
        </p:txBody>
      </p:sp>
      <p:cxnSp>
        <p:nvCxnSpPr>
          <p:cNvPr id="29" name="Straight Connector 28">
            <a:extLst>
              <a:ext uri="{FF2B5EF4-FFF2-40B4-BE49-F238E27FC236}">
                <a16:creationId xmlns:a16="http://schemas.microsoft.com/office/drawing/2014/main" id="{67182200-4859-4C8D-BCBB-55B245C28B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3372"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graphicFrame>
        <p:nvGraphicFramePr>
          <p:cNvPr id="22" name="Marcador de contenido 2">
            <a:extLst>
              <a:ext uri="{FF2B5EF4-FFF2-40B4-BE49-F238E27FC236}">
                <a16:creationId xmlns:a16="http://schemas.microsoft.com/office/drawing/2014/main" id="{11AF3B94-B600-C9A5-5DD7-A6C5C70307AA}"/>
              </a:ext>
            </a:extLst>
          </p:cNvPr>
          <p:cNvGraphicFramePr>
            <a:graphicFrameLocks noGrp="1"/>
          </p:cNvGraphicFramePr>
          <p:nvPr>
            <p:ph idx="1"/>
            <p:extLst>
              <p:ext uri="{D42A27DB-BD31-4B8C-83A1-F6EECF244321}">
                <p14:modId xmlns:p14="http://schemas.microsoft.com/office/powerpoint/2010/main" val="1408541420"/>
              </p:ext>
            </p:extLst>
          </p:nvPr>
        </p:nvGraphicFramePr>
        <p:xfrm>
          <a:off x="4865932" y="506186"/>
          <a:ext cx="6776337" cy="58293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546660630"/>
      </p:ext>
    </p:extLst>
  </p:cSld>
  <p:clrMapOvr>
    <a:overrideClrMapping bg1="dk1" tx1="lt1" bg2="dk2" tx2="lt2" accent1="accent1" accent2="accent2" accent3="accent3" accent4="accent4" accent5="accent5" accent6="accent6" hlink="hlink" folHlink="folHlink"/>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 name="Rectangle 50">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Título 1">
            <a:extLst>
              <a:ext uri="{FF2B5EF4-FFF2-40B4-BE49-F238E27FC236}">
                <a16:creationId xmlns:a16="http://schemas.microsoft.com/office/drawing/2014/main" id="{A390CFC1-71D2-47DC-8D99-76E5C3FA3C60}"/>
              </a:ext>
            </a:extLst>
          </p:cNvPr>
          <p:cNvSpPr>
            <a:spLocks noGrp="1"/>
          </p:cNvSpPr>
          <p:nvPr>
            <p:ph type="title"/>
          </p:nvPr>
        </p:nvSpPr>
        <p:spPr>
          <a:xfrm>
            <a:off x="1020467" y="1397120"/>
            <a:ext cx="4707671" cy="1225650"/>
          </a:xfrm>
        </p:spPr>
        <p:txBody>
          <a:bodyPr anchor="b">
            <a:normAutofit/>
          </a:bodyPr>
          <a:lstStyle/>
          <a:p>
            <a:r>
              <a:rPr lang="es-419" sz="3800">
                <a:solidFill>
                  <a:schemeClr val="bg1"/>
                </a:solidFill>
              </a:rPr>
              <a:t>Algoritmo</a:t>
            </a:r>
          </a:p>
        </p:txBody>
      </p:sp>
      <p:pic>
        <p:nvPicPr>
          <p:cNvPr id="23" name="Picture 22">
            <a:extLst>
              <a:ext uri="{FF2B5EF4-FFF2-40B4-BE49-F238E27FC236}">
                <a16:creationId xmlns:a16="http://schemas.microsoft.com/office/drawing/2014/main" id="{495E88AF-8CF8-D699-2FA7-0B62C8D27C6A}"/>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18313" r="12013" b="1"/>
          <a:stretch/>
        </p:blipFill>
        <p:spPr>
          <a:xfrm>
            <a:off x="6735467" y="977900"/>
            <a:ext cx="5037433" cy="4826000"/>
          </a:xfrm>
          <a:prstGeom prst="rect">
            <a:avLst/>
          </a:prstGeom>
        </p:spPr>
      </p:pic>
      <p:sp>
        <p:nvSpPr>
          <p:cNvPr id="53" name="Rectangle 52">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C61F2F60-14E3-4196-B7CE-175E46F044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2461" y="1159669"/>
            <a:ext cx="10987078" cy="4462463"/>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2" name="Marcador de contenido 2">
            <a:extLst>
              <a:ext uri="{FF2B5EF4-FFF2-40B4-BE49-F238E27FC236}">
                <a16:creationId xmlns:a16="http://schemas.microsoft.com/office/drawing/2014/main" id="{716F00CF-5DA3-C4EA-B6D5-148F1A4A8EA6}"/>
              </a:ext>
            </a:extLst>
          </p:cNvPr>
          <p:cNvGraphicFramePr>
            <a:graphicFrameLocks noGrp="1"/>
          </p:cNvGraphicFramePr>
          <p:nvPr>
            <p:ph idx="1"/>
            <p:extLst>
              <p:ext uri="{D42A27DB-BD31-4B8C-83A1-F6EECF244321}">
                <p14:modId xmlns:p14="http://schemas.microsoft.com/office/powerpoint/2010/main" val="1414058041"/>
              </p:ext>
            </p:extLst>
          </p:nvPr>
        </p:nvGraphicFramePr>
        <p:xfrm>
          <a:off x="1020467" y="2891752"/>
          <a:ext cx="4707671" cy="233451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0130226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81" name="Rectangle 20">
            <a:extLst>
              <a:ext uri="{FF2B5EF4-FFF2-40B4-BE49-F238E27FC236}">
                <a16:creationId xmlns:a16="http://schemas.microsoft.com/office/drawing/2014/main" id="{FB5B0058-AF13-4859-B429-4EDDE2A26F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2C285E99-CD22-4CBC-9129-EAFD643849E8}"/>
              </a:ext>
            </a:extLst>
          </p:cNvPr>
          <p:cNvSpPr>
            <a:spLocks noGrp="1"/>
          </p:cNvSpPr>
          <p:nvPr>
            <p:ph type="title"/>
          </p:nvPr>
        </p:nvSpPr>
        <p:spPr>
          <a:xfrm>
            <a:off x="908454" y="1360481"/>
            <a:ext cx="4605340" cy="2387600"/>
          </a:xfrm>
        </p:spPr>
        <p:txBody>
          <a:bodyPr vert="horz" lIns="91440" tIns="45720" rIns="91440" bIns="45720" rtlCol="0" anchor="b">
            <a:normAutofit/>
          </a:bodyPr>
          <a:lstStyle/>
          <a:p>
            <a:r>
              <a:rPr lang="en-US" sz="5000" kern="1200" spc="-300">
                <a:solidFill>
                  <a:schemeClr val="bg1"/>
                </a:solidFill>
                <a:effectLst>
                  <a:outerShdw blurRad="469900" dist="342900" dir="5400000" sy="-20000" rotWithShape="0">
                    <a:prstClr val="black">
                      <a:alpha val="66000"/>
                    </a:prstClr>
                  </a:outerShdw>
                </a:effectLst>
                <a:latin typeface="+mj-lt"/>
                <a:ea typeface="+mj-ea"/>
                <a:cs typeface="+mj-cs"/>
              </a:rPr>
              <a:t>Resultado</a:t>
            </a:r>
          </a:p>
        </p:txBody>
      </p:sp>
      <p:pic>
        <p:nvPicPr>
          <p:cNvPr id="6" name="Picture 5" descr="Text&#10;&#10;Description automatically generated">
            <a:extLst>
              <a:ext uri="{FF2B5EF4-FFF2-40B4-BE49-F238E27FC236}">
                <a16:creationId xmlns:a16="http://schemas.microsoft.com/office/drawing/2014/main" id="{09F7A8A0-6982-4537-86CD-7EF41A553C6B}"/>
              </a:ext>
            </a:extLst>
          </p:cNvPr>
          <p:cNvPicPr>
            <a:picLocks noChangeAspect="1"/>
          </p:cNvPicPr>
          <p:nvPr/>
        </p:nvPicPr>
        <p:blipFill rotWithShape="1">
          <a:blip r:embed="rId2">
            <a:alphaModFix/>
          </a:blip>
          <a:srcRect t="1229"/>
          <a:stretch/>
        </p:blipFill>
        <p:spPr bwMode="auto">
          <a:xfrm>
            <a:off x="5800734" y="1931301"/>
            <a:ext cx="5917401" cy="2995397"/>
          </a:xfrm>
          <a:prstGeom prst="rect">
            <a:avLst/>
          </a:prstGeom>
          <a:extLst>
            <a:ext uri="{53640926-AAD7-44D8-BBD7-CCE9431645EC}">
              <a14:shadowObscured xmlns:a14="http://schemas.microsoft.com/office/drawing/2010/main"/>
            </a:ext>
          </a:extLst>
        </p:spPr>
      </p:pic>
      <p:sp>
        <p:nvSpPr>
          <p:cNvPr id="382" name="Rectangle 22">
            <a:extLst>
              <a:ext uri="{FF2B5EF4-FFF2-40B4-BE49-F238E27FC236}">
                <a16:creationId xmlns:a16="http://schemas.microsoft.com/office/drawing/2014/main" id="{D84C2E9E-0B5D-4B5F-9A1F-70EBDCE390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2461" y="1197769"/>
            <a:ext cx="10987078" cy="4462463"/>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5832406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5" name="Rectangle 34">
            <a:extLst>
              <a:ext uri="{FF2B5EF4-FFF2-40B4-BE49-F238E27FC236}">
                <a16:creationId xmlns:a16="http://schemas.microsoft.com/office/drawing/2014/main" id="{FB5B0058-AF13-4859-B429-4EDDE2A26F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BC881260-CA3D-49B5-BEDC-2E7001A83700}"/>
              </a:ext>
            </a:extLst>
          </p:cNvPr>
          <p:cNvSpPr>
            <a:spLocks noGrp="1"/>
          </p:cNvSpPr>
          <p:nvPr>
            <p:ph type="title"/>
          </p:nvPr>
        </p:nvSpPr>
        <p:spPr>
          <a:xfrm>
            <a:off x="908454" y="1360481"/>
            <a:ext cx="4605340" cy="2387600"/>
          </a:xfrm>
        </p:spPr>
        <p:txBody>
          <a:bodyPr vert="horz" lIns="91440" tIns="45720" rIns="91440" bIns="45720" rtlCol="0" anchor="b">
            <a:normAutofit/>
          </a:bodyPr>
          <a:lstStyle/>
          <a:p>
            <a:r>
              <a:rPr lang="en-US" sz="4300" kern="1200" spc="-300">
                <a:solidFill>
                  <a:schemeClr val="bg1"/>
                </a:solidFill>
                <a:effectLst>
                  <a:outerShdw blurRad="469900" dist="342900" dir="5400000" sy="-20000" rotWithShape="0">
                    <a:prstClr val="black">
                      <a:alpha val="66000"/>
                    </a:prstClr>
                  </a:outerShdw>
                </a:effectLst>
                <a:latin typeface="+mj-lt"/>
                <a:ea typeface="+mj-ea"/>
                <a:cs typeface="+mj-cs"/>
              </a:rPr>
              <a:t>Ejemplo 8: Generación de una variable aleatoria exponencial</a:t>
            </a:r>
          </a:p>
        </p:txBody>
      </p:sp>
      <p:pic>
        <p:nvPicPr>
          <p:cNvPr id="32" name="Graphic 31" descr="Variable">
            <a:extLst>
              <a:ext uri="{FF2B5EF4-FFF2-40B4-BE49-F238E27FC236}">
                <a16:creationId xmlns:a16="http://schemas.microsoft.com/office/drawing/2014/main" id="{E87FE021-4382-1316-0C77-B5DD92BD77AD}"/>
              </a:ext>
            </a:extLst>
          </p:cNvPr>
          <p:cNvPicPr>
            <a:picLocks noChangeAspect="1"/>
          </p:cNvPicPr>
          <p:nvPr/>
        </p:nvPicPr>
        <p:blipFill>
          <a:blip r:embed="rId2">
            <a:alphaModFix/>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974684" y="1057275"/>
            <a:ext cx="4743450" cy="4743450"/>
          </a:xfrm>
          <a:prstGeom prst="rect">
            <a:avLst/>
          </a:prstGeom>
        </p:spPr>
      </p:pic>
      <p:sp>
        <p:nvSpPr>
          <p:cNvPr id="37" name="Rectangle 36">
            <a:extLst>
              <a:ext uri="{FF2B5EF4-FFF2-40B4-BE49-F238E27FC236}">
                <a16:creationId xmlns:a16="http://schemas.microsoft.com/office/drawing/2014/main" id="{D84C2E9E-0B5D-4B5F-9A1F-70EBDCE390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2461" y="1197769"/>
            <a:ext cx="10987078" cy="4462463"/>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5187977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15">
            <a:extLst>
              <a:ext uri="{FF2B5EF4-FFF2-40B4-BE49-F238E27FC236}">
                <a16:creationId xmlns:a16="http://schemas.microsoft.com/office/drawing/2014/main" id="{73AD41DB-DF9F-49BC-85AE-6AB1840A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DBD3446B-C4BF-476C-9CDF-70D2AB3A2B96}"/>
              </a:ext>
            </a:extLst>
          </p:cNvPr>
          <p:cNvSpPr>
            <a:spLocks noGrp="1"/>
          </p:cNvSpPr>
          <p:nvPr>
            <p:ph type="title"/>
          </p:nvPr>
        </p:nvSpPr>
        <p:spPr>
          <a:xfrm>
            <a:off x="838200" y="4669978"/>
            <a:ext cx="4391024" cy="1173700"/>
          </a:xfrm>
        </p:spPr>
        <p:txBody>
          <a:bodyPr anchor="t">
            <a:normAutofit/>
          </a:bodyPr>
          <a:lstStyle/>
          <a:p>
            <a:r>
              <a:rPr lang="es-419" sz="4000">
                <a:solidFill>
                  <a:schemeClr val="bg1"/>
                </a:solidFill>
              </a:rPr>
              <a:t>Enunciado</a:t>
            </a:r>
          </a:p>
        </p:txBody>
      </p:sp>
      <p:pic>
        <p:nvPicPr>
          <p:cNvPr id="4" name="Imagen 3" descr="Imagen que contiene captura de pantalla&#10;&#10;Descripción generada automáticamente">
            <a:extLst>
              <a:ext uri="{FF2B5EF4-FFF2-40B4-BE49-F238E27FC236}">
                <a16:creationId xmlns:a16="http://schemas.microsoft.com/office/drawing/2014/main" id="{FAD4C3CE-6CD6-47B6-B0A6-9101B5E14065}"/>
              </a:ext>
            </a:extLst>
          </p:cNvPr>
          <p:cNvPicPr>
            <a:picLocks noChangeAspect="1"/>
          </p:cNvPicPr>
          <p:nvPr/>
        </p:nvPicPr>
        <p:blipFill rotWithShape="1">
          <a:blip r:embed="rId2"/>
          <a:srcRect t="2434"/>
          <a:stretch/>
        </p:blipFill>
        <p:spPr>
          <a:xfrm>
            <a:off x="20" y="-1"/>
            <a:ext cx="12191980" cy="3984912"/>
          </a:xfrm>
          <a:custGeom>
            <a:avLst/>
            <a:gdLst/>
            <a:ahLst/>
            <a:cxnLst/>
            <a:rect l="l" t="t" r="r" b="b"/>
            <a:pathLst>
              <a:path w="12192000" h="3984912">
                <a:moveTo>
                  <a:pt x="0" y="0"/>
                </a:moveTo>
                <a:lnTo>
                  <a:pt x="12192000" y="0"/>
                </a:lnTo>
                <a:lnTo>
                  <a:pt x="12192000" y="566059"/>
                </a:lnTo>
                <a:lnTo>
                  <a:pt x="12192000" y="794037"/>
                </a:lnTo>
                <a:lnTo>
                  <a:pt x="12192000" y="2336800"/>
                </a:lnTo>
                <a:lnTo>
                  <a:pt x="12192000" y="2631227"/>
                </a:lnTo>
                <a:lnTo>
                  <a:pt x="12192000" y="3908712"/>
                </a:lnTo>
                <a:lnTo>
                  <a:pt x="9439275" y="3984912"/>
                </a:lnTo>
                <a:lnTo>
                  <a:pt x="5572127" y="3737262"/>
                </a:lnTo>
                <a:lnTo>
                  <a:pt x="0" y="3908712"/>
                </a:lnTo>
                <a:lnTo>
                  <a:pt x="0" y="2631227"/>
                </a:lnTo>
                <a:lnTo>
                  <a:pt x="0" y="2336800"/>
                </a:lnTo>
                <a:lnTo>
                  <a:pt x="0" y="794037"/>
                </a:lnTo>
                <a:lnTo>
                  <a:pt x="0" y="566059"/>
                </a:lnTo>
                <a:close/>
              </a:path>
            </a:pathLst>
          </a:custGeom>
        </p:spPr>
      </p:pic>
      <p:grpSp>
        <p:nvGrpSpPr>
          <p:cNvPr id="22" name="Group 17">
            <a:extLst>
              <a:ext uri="{FF2B5EF4-FFF2-40B4-BE49-F238E27FC236}">
                <a16:creationId xmlns:a16="http://schemas.microsoft.com/office/drawing/2014/main" id="{A4AE1828-51FD-4AD7-BCF6-9AF5C696CE5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528992"/>
            <a:ext cx="12192000" cy="757168"/>
            <a:chOff x="0" y="2959818"/>
            <a:chExt cx="12192000" cy="757168"/>
          </a:xfrm>
        </p:grpSpPr>
        <p:sp>
          <p:nvSpPr>
            <p:cNvPr id="19" name="Freeform: Shape 18">
              <a:extLst>
                <a:ext uri="{FF2B5EF4-FFF2-40B4-BE49-F238E27FC236}">
                  <a16:creationId xmlns:a16="http://schemas.microsoft.com/office/drawing/2014/main" id="{8542C7CD-02BE-4ADE-8D2F-DFB759D71A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959818"/>
              <a:ext cx="12192000" cy="757168"/>
            </a:xfrm>
            <a:custGeom>
              <a:avLst/>
              <a:gdLst>
                <a:gd name="connsiteX0" fmla="*/ 0 w 12192000"/>
                <a:gd name="connsiteY0" fmla="*/ 0 h 757168"/>
                <a:gd name="connsiteX1" fmla="*/ 41653 w 12192000"/>
                <a:gd name="connsiteY1" fmla="*/ 6945 h 757168"/>
                <a:gd name="connsiteX2" fmla="*/ 81317 w 12192000"/>
                <a:gd name="connsiteY2" fmla="*/ 15509 h 757168"/>
                <a:gd name="connsiteX3" fmla="*/ 114150 w 12192000"/>
                <a:gd name="connsiteY3" fmla="*/ 28105 h 757168"/>
                <a:gd name="connsiteX4" fmla="*/ 214865 w 12192000"/>
                <a:gd name="connsiteY4" fmla="*/ 58374 h 757168"/>
                <a:gd name="connsiteX5" fmla="*/ 299237 w 12192000"/>
                <a:gd name="connsiteY5" fmla="*/ 63560 h 757168"/>
                <a:gd name="connsiteX6" fmla="*/ 415570 w 12192000"/>
                <a:gd name="connsiteY6" fmla="*/ 83774 h 757168"/>
                <a:gd name="connsiteX7" fmla="*/ 633210 w 12192000"/>
                <a:gd name="connsiteY7" fmla="*/ 109108 h 757168"/>
                <a:gd name="connsiteX8" fmla="*/ 677567 w 12192000"/>
                <a:gd name="connsiteY8" fmla="*/ 119446 h 757168"/>
                <a:gd name="connsiteX9" fmla="*/ 946429 w 12192000"/>
                <a:gd name="connsiteY9" fmla="*/ 171502 h 757168"/>
                <a:gd name="connsiteX10" fmla="*/ 1163367 w 12192000"/>
                <a:gd name="connsiteY10" fmla="*/ 182106 h 757168"/>
                <a:gd name="connsiteX11" fmla="*/ 1180337 w 12192000"/>
                <a:gd name="connsiteY11" fmla="*/ 181279 h 757168"/>
                <a:gd name="connsiteX12" fmla="*/ 1263939 w 12192000"/>
                <a:gd name="connsiteY12" fmla="*/ 173070 h 757168"/>
                <a:gd name="connsiteX13" fmla="*/ 1392213 w 12192000"/>
                <a:gd name="connsiteY13" fmla="*/ 183225 h 757168"/>
                <a:gd name="connsiteX14" fmla="*/ 1479752 w 12192000"/>
                <a:gd name="connsiteY14" fmla="*/ 205174 h 757168"/>
                <a:gd name="connsiteX15" fmla="*/ 1589813 w 12192000"/>
                <a:gd name="connsiteY15" fmla="*/ 211706 h 757168"/>
                <a:gd name="connsiteX16" fmla="*/ 1716264 w 12192000"/>
                <a:gd name="connsiteY16" fmla="*/ 207459 h 757168"/>
                <a:gd name="connsiteX17" fmla="*/ 1772900 w 12192000"/>
                <a:gd name="connsiteY17" fmla="*/ 208137 h 757168"/>
                <a:gd name="connsiteX18" fmla="*/ 1929319 w 12192000"/>
                <a:gd name="connsiteY18" fmla="*/ 193822 h 757168"/>
                <a:gd name="connsiteX19" fmla="*/ 2021514 w 12192000"/>
                <a:gd name="connsiteY19" fmla="*/ 204186 h 757168"/>
                <a:gd name="connsiteX20" fmla="*/ 2111753 w 12192000"/>
                <a:gd name="connsiteY20" fmla="*/ 223797 h 757168"/>
                <a:gd name="connsiteX21" fmla="*/ 2169356 w 12192000"/>
                <a:gd name="connsiteY21" fmla="*/ 241125 h 757168"/>
                <a:gd name="connsiteX22" fmla="*/ 2286638 w 12192000"/>
                <a:gd name="connsiteY22" fmla="*/ 257382 h 757168"/>
                <a:gd name="connsiteX23" fmla="*/ 2308368 w 12192000"/>
                <a:gd name="connsiteY23" fmla="*/ 256995 h 757168"/>
                <a:gd name="connsiteX24" fmla="*/ 2660621 w 12192000"/>
                <a:gd name="connsiteY24" fmla="*/ 262863 h 757168"/>
                <a:gd name="connsiteX25" fmla="*/ 2801134 w 12192000"/>
                <a:gd name="connsiteY25" fmla="*/ 250006 h 757168"/>
                <a:gd name="connsiteX26" fmla="*/ 2830994 w 12192000"/>
                <a:gd name="connsiteY26" fmla="*/ 249091 h 757168"/>
                <a:gd name="connsiteX27" fmla="*/ 3129084 w 12192000"/>
                <a:gd name="connsiteY27" fmla="*/ 242009 h 757168"/>
                <a:gd name="connsiteX28" fmla="*/ 3162162 w 12192000"/>
                <a:gd name="connsiteY28" fmla="*/ 242789 h 757168"/>
                <a:gd name="connsiteX29" fmla="*/ 3254072 w 12192000"/>
                <a:gd name="connsiteY29" fmla="*/ 251612 h 757168"/>
                <a:gd name="connsiteX30" fmla="*/ 3473491 w 12192000"/>
                <a:gd name="connsiteY30" fmla="*/ 221903 h 757168"/>
                <a:gd name="connsiteX31" fmla="*/ 3691860 w 12192000"/>
                <a:gd name="connsiteY31" fmla="*/ 219228 h 757168"/>
                <a:gd name="connsiteX32" fmla="*/ 3811494 w 12192000"/>
                <a:gd name="connsiteY32" fmla="*/ 225691 h 757168"/>
                <a:gd name="connsiteX33" fmla="*/ 3897533 w 12192000"/>
                <a:gd name="connsiteY33" fmla="*/ 220087 h 757168"/>
                <a:gd name="connsiteX34" fmla="*/ 4109430 w 12192000"/>
                <a:gd name="connsiteY34" fmla="*/ 200477 h 757168"/>
                <a:gd name="connsiteX35" fmla="*/ 4208772 w 12192000"/>
                <a:gd name="connsiteY35" fmla="*/ 200914 h 757168"/>
                <a:gd name="connsiteX36" fmla="*/ 4314641 w 12192000"/>
                <a:gd name="connsiteY36" fmla="*/ 196159 h 757168"/>
                <a:gd name="connsiteX37" fmla="*/ 4577622 w 12192000"/>
                <a:gd name="connsiteY37" fmla="*/ 163774 h 757168"/>
                <a:gd name="connsiteX38" fmla="*/ 4790345 w 12192000"/>
                <a:gd name="connsiteY38" fmla="*/ 177592 h 757168"/>
                <a:gd name="connsiteX39" fmla="*/ 4926164 w 12192000"/>
                <a:gd name="connsiteY39" fmla="*/ 184139 h 757168"/>
                <a:gd name="connsiteX40" fmla="*/ 5088812 w 12192000"/>
                <a:gd name="connsiteY40" fmla="*/ 177401 h 757168"/>
                <a:gd name="connsiteX41" fmla="*/ 5222466 w 12192000"/>
                <a:gd name="connsiteY41" fmla="*/ 162082 h 757168"/>
                <a:gd name="connsiteX42" fmla="*/ 5406528 w 12192000"/>
                <a:gd name="connsiteY42" fmla="*/ 153987 h 757168"/>
                <a:gd name="connsiteX43" fmla="*/ 5590716 w 12192000"/>
                <a:gd name="connsiteY43" fmla="*/ 129490 h 757168"/>
                <a:gd name="connsiteX44" fmla="*/ 5719429 w 12192000"/>
                <a:gd name="connsiteY44" fmla="*/ 110099 h 757168"/>
                <a:gd name="connsiteX45" fmla="*/ 5897895 w 12192000"/>
                <a:gd name="connsiteY45" fmla="*/ 96368 h 757168"/>
                <a:gd name="connsiteX46" fmla="*/ 6169957 w 12192000"/>
                <a:gd name="connsiteY46" fmla="*/ 94411 h 757168"/>
                <a:gd name="connsiteX47" fmla="*/ 6294827 w 12192000"/>
                <a:gd name="connsiteY47" fmla="*/ 99236 h 757168"/>
                <a:gd name="connsiteX48" fmla="*/ 6494261 w 12192000"/>
                <a:gd name="connsiteY48" fmla="*/ 71724 h 757168"/>
                <a:gd name="connsiteX49" fmla="*/ 6579627 w 12192000"/>
                <a:gd name="connsiteY49" fmla="*/ 57883 h 757168"/>
                <a:gd name="connsiteX50" fmla="*/ 6654800 w 12192000"/>
                <a:gd name="connsiteY50" fmla="*/ 77086 h 757168"/>
                <a:gd name="connsiteX51" fmla="*/ 6703059 w 12192000"/>
                <a:gd name="connsiteY51" fmla="*/ 97166 h 757168"/>
                <a:gd name="connsiteX52" fmla="*/ 6859445 w 12192000"/>
                <a:gd name="connsiteY52" fmla="*/ 90481 h 757168"/>
                <a:gd name="connsiteX53" fmla="*/ 7025414 w 12192000"/>
                <a:gd name="connsiteY53" fmla="*/ 83536 h 757168"/>
                <a:gd name="connsiteX54" fmla="*/ 7144137 w 12192000"/>
                <a:gd name="connsiteY54" fmla="*/ 79264 h 757168"/>
                <a:gd name="connsiteX55" fmla="*/ 7291235 w 12192000"/>
                <a:gd name="connsiteY55" fmla="*/ 95367 h 757168"/>
                <a:gd name="connsiteX56" fmla="*/ 7407395 w 12192000"/>
                <a:gd name="connsiteY56" fmla="*/ 104888 h 757168"/>
                <a:gd name="connsiteX57" fmla="*/ 7500837 w 12192000"/>
                <a:gd name="connsiteY57" fmla="*/ 119515 h 757168"/>
                <a:gd name="connsiteX58" fmla="*/ 7533567 w 12192000"/>
                <a:gd name="connsiteY58" fmla="*/ 126955 h 757168"/>
                <a:gd name="connsiteX59" fmla="*/ 7792910 w 12192000"/>
                <a:gd name="connsiteY59" fmla="*/ 185188 h 757168"/>
                <a:gd name="connsiteX60" fmla="*/ 8070699 w 12192000"/>
                <a:gd name="connsiteY60" fmla="*/ 235423 h 757168"/>
                <a:gd name="connsiteX61" fmla="*/ 8253177 w 12192000"/>
                <a:gd name="connsiteY61" fmla="*/ 222473 h 757168"/>
                <a:gd name="connsiteX62" fmla="*/ 8320683 w 12192000"/>
                <a:gd name="connsiteY62" fmla="*/ 226393 h 757168"/>
                <a:gd name="connsiteX63" fmla="*/ 8631438 w 12192000"/>
                <a:gd name="connsiteY63" fmla="*/ 237528 h 757168"/>
                <a:gd name="connsiteX64" fmla="*/ 8686410 w 12192000"/>
                <a:gd name="connsiteY64" fmla="*/ 234877 h 757168"/>
                <a:gd name="connsiteX65" fmla="*/ 8980658 w 12192000"/>
                <a:gd name="connsiteY65" fmla="*/ 273001 h 757168"/>
                <a:gd name="connsiteX66" fmla="*/ 9087625 w 12192000"/>
                <a:gd name="connsiteY66" fmla="*/ 282423 h 757168"/>
                <a:gd name="connsiteX67" fmla="*/ 9186017 w 12192000"/>
                <a:gd name="connsiteY67" fmla="*/ 293875 h 757168"/>
                <a:gd name="connsiteX68" fmla="*/ 9323931 w 12192000"/>
                <a:gd name="connsiteY68" fmla="*/ 302628 h 757168"/>
                <a:gd name="connsiteX69" fmla="*/ 9467213 w 12192000"/>
                <a:gd name="connsiteY69" fmla="*/ 307275 h 757168"/>
                <a:gd name="connsiteX70" fmla="*/ 9626826 w 12192000"/>
                <a:gd name="connsiteY70" fmla="*/ 316213 h 757168"/>
                <a:gd name="connsiteX71" fmla="*/ 9689696 w 12192000"/>
                <a:gd name="connsiteY71" fmla="*/ 324467 h 757168"/>
                <a:gd name="connsiteX72" fmla="*/ 9860526 w 12192000"/>
                <a:gd name="connsiteY72" fmla="*/ 329986 h 757168"/>
                <a:gd name="connsiteX73" fmla="*/ 9949775 w 12192000"/>
                <a:gd name="connsiteY73" fmla="*/ 340386 h 757168"/>
                <a:gd name="connsiteX74" fmla="*/ 10097252 w 12192000"/>
                <a:gd name="connsiteY74" fmla="*/ 349262 h 757168"/>
                <a:gd name="connsiteX75" fmla="*/ 10145261 w 12192000"/>
                <a:gd name="connsiteY75" fmla="*/ 353113 h 757168"/>
                <a:gd name="connsiteX76" fmla="*/ 10188159 w 12192000"/>
                <a:gd name="connsiteY76" fmla="*/ 356124 h 757168"/>
                <a:gd name="connsiteX77" fmla="*/ 10336144 w 12192000"/>
                <a:gd name="connsiteY77" fmla="*/ 348235 h 757168"/>
                <a:gd name="connsiteX78" fmla="*/ 10466847 w 12192000"/>
                <a:gd name="connsiteY78" fmla="*/ 354131 h 757168"/>
                <a:gd name="connsiteX79" fmla="*/ 10696514 w 12192000"/>
                <a:gd name="connsiteY79" fmla="*/ 353575 h 757168"/>
                <a:gd name="connsiteX80" fmla="*/ 10746932 w 12192000"/>
                <a:gd name="connsiteY80" fmla="*/ 360606 h 757168"/>
                <a:gd name="connsiteX81" fmla="*/ 10905388 w 12192000"/>
                <a:gd name="connsiteY81" fmla="*/ 370627 h 757168"/>
                <a:gd name="connsiteX82" fmla="*/ 10995602 w 12192000"/>
                <a:gd name="connsiteY82" fmla="*/ 376691 h 757168"/>
                <a:gd name="connsiteX83" fmla="*/ 11107647 w 12192000"/>
                <a:gd name="connsiteY83" fmla="*/ 373405 h 757168"/>
                <a:gd name="connsiteX84" fmla="*/ 11302440 w 12192000"/>
                <a:gd name="connsiteY84" fmla="*/ 364156 h 757168"/>
                <a:gd name="connsiteX85" fmla="*/ 11353613 w 12192000"/>
                <a:gd name="connsiteY85" fmla="*/ 363785 h 757168"/>
                <a:gd name="connsiteX86" fmla="*/ 11447323 w 12192000"/>
                <a:gd name="connsiteY86" fmla="*/ 359346 h 757168"/>
                <a:gd name="connsiteX87" fmla="*/ 11464292 w 12192000"/>
                <a:gd name="connsiteY87" fmla="*/ 358519 h 757168"/>
                <a:gd name="connsiteX88" fmla="*/ 11607560 w 12192000"/>
                <a:gd name="connsiteY88" fmla="*/ 342370 h 757168"/>
                <a:gd name="connsiteX89" fmla="*/ 11681426 w 12192000"/>
                <a:gd name="connsiteY89" fmla="*/ 344335 h 757168"/>
                <a:gd name="connsiteX90" fmla="*/ 11893565 w 12192000"/>
                <a:gd name="connsiteY90" fmla="*/ 355261 h 757168"/>
                <a:gd name="connsiteX91" fmla="*/ 11983290 w 12192000"/>
                <a:gd name="connsiteY91" fmla="*/ 363588 h 757168"/>
                <a:gd name="connsiteX92" fmla="*/ 12192000 w 12192000"/>
                <a:gd name="connsiteY92" fmla="*/ 388018 h 757168"/>
                <a:gd name="connsiteX93" fmla="*/ 12192000 w 12192000"/>
                <a:gd name="connsiteY93" fmla="*/ 577115 h 757168"/>
                <a:gd name="connsiteX94" fmla="*/ 12157329 w 12192000"/>
                <a:gd name="connsiteY94" fmla="*/ 588862 h 757168"/>
                <a:gd name="connsiteX95" fmla="*/ 12066948 w 12192000"/>
                <a:gd name="connsiteY95" fmla="*/ 586034 h 757168"/>
                <a:gd name="connsiteX96" fmla="*/ 11911344 w 12192000"/>
                <a:gd name="connsiteY96" fmla="*/ 521599 h 757168"/>
                <a:gd name="connsiteX97" fmla="*/ 11847823 w 12192000"/>
                <a:gd name="connsiteY97" fmla="*/ 511785 h 757168"/>
                <a:gd name="connsiteX98" fmla="*/ 11737547 w 12192000"/>
                <a:gd name="connsiteY98" fmla="*/ 502380 h 757168"/>
                <a:gd name="connsiteX99" fmla="*/ 11636052 w 12192000"/>
                <a:gd name="connsiteY99" fmla="*/ 514993 h 757168"/>
                <a:gd name="connsiteX100" fmla="*/ 11394706 w 12192000"/>
                <a:gd name="connsiteY100" fmla="*/ 590867 h 757168"/>
                <a:gd name="connsiteX101" fmla="*/ 11354978 w 12192000"/>
                <a:gd name="connsiteY101" fmla="*/ 597561 h 757168"/>
                <a:gd name="connsiteX102" fmla="*/ 11285306 w 12192000"/>
                <a:gd name="connsiteY102" fmla="*/ 599825 h 757168"/>
                <a:gd name="connsiteX103" fmla="*/ 11008528 w 12192000"/>
                <a:gd name="connsiteY103" fmla="*/ 656670 h 757168"/>
                <a:gd name="connsiteX104" fmla="*/ 10948735 w 12192000"/>
                <a:gd name="connsiteY104" fmla="*/ 652964 h 757168"/>
                <a:gd name="connsiteX105" fmla="*/ 10850698 w 12192000"/>
                <a:gd name="connsiteY105" fmla="*/ 641721 h 757168"/>
                <a:gd name="connsiteX106" fmla="*/ 10744026 w 12192000"/>
                <a:gd name="connsiteY106" fmla="*/ 647769 h 757168"/>
                <a:gd name="connsiteX107" fmla="*/ 10666160 w 12192000"/>
                <a:gd name="connsiteY107" fmla="*/ 651891 h 757168"/>
                <a:gd name="connsiteX108" fmla="*/ 10450521 w 12192000"/>
                <a:gd name="connsiteY108" fmla="*/ 616552 h 757168"/>
                <a:gd name="connsiteX109" fmla="*/ 10271192 w 12192000"/>
                <a:gd name="connsiteY109" fmla="*/ 583498 h 757168"/>
                <a:gd name="connsiteX110" fmla="*/ 10246067 w 12192000"/>
                <a:gd name="connsiteY110" fmla="*/ 585423 h 757168"/>
                <a:gd name="connsiteX111" fmla="*/ 10005027 w 12192000"/>
                <a:gd name="connsiteY111" fmla="*/ 592252 h 757168"/>
                <a:gd name="connsiteX112" fmla="*/ 9898681 w 12192000"/>
                <a:gd name="connsiteY112" fmla="*/ 613195 h 757168"/>
                <a:gd name="connsiteX113" fmla="*/ 9753225 w 12192000"/>
                <a:gd name="connsiteY113" fmla="*/ 629038 h 757168"/>
                <a:gd name="connsiteX114" fmla="*/ 9591376 w 12192000"/>
                <a:gd name="connsiteY114" fmla="*/ 648601 h 757168"/>
                <a:gd name="connsiteX115" fmla="*/ 9472860 w 12192000"/>
                <a:gd name="connsiteY115" fmla="*/ 655936 h 757168"/>
                <a:gd name="connsiteX116" fmla="*/ 9299788 w 12192000"/>
                <a:gd name="connsiteY116" fmla="*/ 636945 h 757168"/>
                <a:gd name="connsiteX117" fmla="*/ 9264605 w 12192000"/>
                <a:gd name="connsiteY117" fmla="*/ 627087 h 757168"/>
                <a:gd name="connsiteX118" fmla="*/ 8926435 w 12192000"/>
                <a:gd name="connsiteY118" fmla="*/ 549269 h 757168"/>
                <a:gd name="connsiteX119" fmla="*/ 8698934 w 12192000"/>
                <a:gd name="connsiteY119" fmla="*/ 536583 h 757168"/>
                <a:gd name="connsiteX120" fmla="*/ 8622862 w 12192000"/>
                <a:gd name="connsiteY120" fmla="*/ 541563 h 757168"/>
                <a:gd name="connsiteX121" fmla="*/ 8482784 w 12192000"/>
                <a:gd name="connsiteY121" fmla="*/ 574094 h 757168"/>
                <a:gd name="connsiteX122" fmla="*/ 8421565 w 12192000"/>
                <a:gd name="connsiteY122" fmla="*/ 576610 h 757168"/>
                <a:gd name="connsiteX123" fmla="*/ 8313469 w 12192000"/>
                <a:gd name="connsiteY123" fmla="*/ 574762 h 757168"/>
                <a:gd name="connsiteX124" fmla="*/ 8079520 w 12192000"/>
                <a:gd name="connsiteY124" fmla="*/ 558685 h 757168"/>
                <a:gd name="connsiteX125" fmla="*/ 7773327 w 12192000"/>
                <a:gd name="connsiteY125" fmla="*/ 558854 h 757168"/>
                <a:gd name="connsiteX126" fmla="*/ 7652477 w 12192000"/>
                <a:gd name="connsiteY126" fmla="*/ 547561 h 757168"/>
                <a:gd name="connsiteX127" fmla="*/ 7522274 w 12192000"/>
                <a:gd name="connsiteY127" fmla="*/ 532150 h 757168"/>
                <a:gd name="connsiteX128" fmla="*/ 7484080 w 12192000"/>
                <a:gd name="connsiteY128" fmla="*/ 530532 h 757168"/>
                <a:gd name="connsiteX129" fmla="*/ 7282277 w 12192000"/>
                <a:gd name="connsiteY129" fmla="*/ 540177 h 757168"/>
                <a:gd name="connsiteX130" fmla="*/ 7235690 w 12192000"/>
                <a:gd name="connsiteY130" fmla="*/ 551282 h 757168"/>
                <a:gd name="connsiteX131" fmla="*/ 7116339 w 12192000"/>
                <a:gd name="connsiteY131" fmla="*/ 539494 h 757168"/>
                <a:gd name="connsiteX132" fmla="*/ 7011067 w 12192000"/>
                <a:gd name="connsiteY132" fmla="*/ 511848 h 757168"/>
                <a:gd name="connsiteX133" fmla="*/ 6403234 w 12192000"/>
                <a:gd name="connsiteY133" fmla="*/ 432296 h 757168"/>
                <a:gd name="connsiteX134" fmla="*/ 6036273 w 12192000"/>
                <a:gd name="connsiteY134" fmla="*/ 412301 h 757168"/>
                <a:gd name="connsiteX135" fmla="*/ 5780467 w 12192000"/>
                <a:gd name="connsiteY135" fmla="*/ 377910 h 757168"/>
                <a:gd name="connsiteX136" fmla="*/ 5739051 w 12192000"/>
                <a:gd name="connsiteY136" fmla="*/ 353609 h 757168"/>
                <a:gd name="connsiteX137" fmla="*/ 5583566 w 12192000"/>
                <a:gd name="connsiteY137" fmla="*/ 321995 h 757168"/>
                <a:gd name="connsiteX138" fmla="*/ 5432030 w 12192000"/>
                <a:gd name="connsiteY138" fmla="*/ 362512 h 757168"/>
                <a:gd name="connsiteX139" fmla="*/ 5241398 w 12192000"/>
                <a:gd name="connsiteY139" fmla="*/ 425781 h 757168"/>
                <a:gd name="connsiteX140" fmla="*/ 5139710 w 12192000"/>
                <a:gd name="connsiteY140" fmla="*/ 421022 h 757168"/>
                <a:gd name="connsiteX141" fmla="*/ 4929402 w 12192000"/>
                <a:gd name="connsiteY141" fmla="*/ 424310 h 757168"/>
                <a:gd name="connsiteX142" fmla="*/ 4782793 w 12192000"/>
                <a:gd name="connsiteY142" fmla="*/ 441046 h 757168"/>
                <a:gd name="connsiteX143" fmla="*/ 4577594 w 12192000"/>
                <a:gd name="connsiteY143" fmla="*/ 459290 h 757168"/>
                <a:gd name="connsiteX144" fmla="*/ 4500826 w 12192000"/>
                <a:gd name="connsiteY144" fmla="*/ 470529 h 757168"/>
                <a:gd name="connsiteX145" fmla="*/ 4317973 w 12192000"/>
                <a:gd name="connsiteY145" fmla="*/ 483649 h 757168"/>
                <a:gd name="connsiteX146" fmla="*/ 4166722 w 12192000"/>
                <a:gd name="connsiteY146" fmla="*/ 490602 h 757168"/>
                <a:gd name="connsiteX147" fmla="*/ 4042814 w 12192000"/>
                <a:gd name="connsiteY147" fmla="*/ 530660 h 757168"/>
                <a:gd name="connsiteX148" fmla="*/ 4002653 w 12192000"/>
                <a:gd name="connsiteY148" fmla="*/ 552594 h 757168"/>
                <a:gd name="connsiteX149" fmla="*/ 3969549 w 12192000"/>
                <a:gd name="connsiteY149" fmla="*/ 566312 h 757168"/>
                <a:gd name="connsiteX150" fmla="*/ 3821685 w 12192000"/>
                <a:gd name="connsiteY150" fmla="*/ 649183 h 757168"/>
                <a:gd name="connsiteX151" fmla="*/ 3805138 w 12192000"/>
                <a:gd name="connsiteY151" fmla="*/ 655947 h 757168"/>
                <a:gd name="connsiteX152" fmla="*/ 3609177 w 12192000"/>
                <a:gd name="connsiteY152" fmla="*/ 687459 h 757168"/>
                <a:gd name="connsiteX153" fmla="*/ 3539727 w 12192000"/>
                <a:gd name="connsiteY153" fmla="*/ 706521 h 757168"/>
                <a:gd name="connsiteX154" fmla="*/ 3396572 w 12192000"/>
                <a:gd name="connsiteY154" fmla="*/ 755681 h 757168"/>
                <a:gd name="connsiteX155" fmla="*/ 3341054 w 12192000"/>
                <a:gd name="connsiteY155" fmla="*/ 754679 h 757168"/>
                <a:gd name="connsiteX156" fmla="*/ 3138775 w 12192000"/>
                <a:gd name="connsiteY156" fmla="*/ 710120 h 757168"/>
                <a:gd name="connsiteX157" fmla="*/ 3037283 w 12192000"/>
                <a:gd name="connsiteY157" fmla="*/ 666453 h 757168"/>
                <a:gd name="connsiteX158" fmla="*/ 3002117 w 12192000"/>
                <a:gd name="connsiteY158" fmla="*/ 649347 h 757168"/>
                <a:gd name="connsiteX159" fmla="*/ 2747294 w 12192000"/>
                <a:gd name="connsiteY159" fmla="*/ 652400 h 757168"/>
                <a:gd name="connsiteX160" fmla="*/ 2676273 w 12192000"/>
                <a:gd name="connsiteY160" fmla="*/ 652304 h 757168"/>
                <a:gd name="connsiteX161" fmla="*/ 2432360 w 12192000"/>
                <a:gd name="connsiteY161" fmla="*/ 657836 h 757168"/>
                <a:gd name="connsiteX162" fmla="*/ 2382311 w 12192000"/>
                <a:gd name="connsiteY162" fmla="*/ 650824 h 757168"/>
                <a:gd name="connsiteX163" fmla="*/ 2055134 w 12192000"/>
                <a:gd name="connsiteY163" fmla="*/ 630053 h 757168"/>
                <a:gd name="connsiteX164" fmla="*/ 2031829 w 12192000"/>
                <a:gd name="connsiteY164" fmla="*/ 639324 h 757168"/>
                <a:gd name="connsiteX165" fmla="*/ 1912764 w 12192000"/>
                <a:gd name="connsiteY165" fmla="*/ 664183 h 757168"/>
                <a:gd name="connsiteX166" fmla="*/ 1755637 w 12192000"/>
                <a:gd name="connsiteY166" fmla="*/ 663960 h 757168"/>
                <a:gd name="connsiteX167" fmla="*/ 1727159 w 12192000"/>
                <a:gd name="connsiteY167" fmla="*/ 659605 h 757168"/>
                <a:gd name="connsiteX168" fmla="*/ 1622470 w 12192000"/>
                <a:gd name="connsiteY168" fmla="*/ 634850 h 757168"/>
                <a:gd name="connsiteX169" fmla="*/ 1385955 w 12192000"/>
                <a:gd name="connsiteY169" fmla="*/ 604522 h 757168"/>
                <a:gd name="connsiteX170" fmla="*/ 1340055 w 12192000"/>
                <a:gd name="connsiteY170" fmla="*/ 595629 h 757168"/>
                <a:gd name="connsiteX171" fmla="*/ 1257271 w 12192000"/>
                <a:gd name="connsiteY171" fmla="*/ 581180 h 757168"/>
                <a:gd name="connsiteX172" fmla="*/ 1031914 w 12192000"/>
                <a:gd name="connsiteY172" fmla="*/ 562692 h 757168"/>
                <a:gd name="connsiteX173" fmla="*/ 922031 w 12192000"/>
                <a:gd name="connsiteY173" fmla="*/ 566853 h 757168"/>
                <a:gd name="connsiteX174" fmla="*/ 873250 w 12192000"/>
                <a:gd name="connsiteY174" fmla="*/ 563724 h 757168"/>
                <a:gd name="connsiteX175" fmla="*/ 711627 w 12192000"/>
                <a:gd name="connsiteY175" fmla="*/ 529880 h 757168"/>
                <a:gd name="connsiteX176" fmla="*/ 311112 w 12192000"/>
                <a:gd name="connsiteY176" fmla="*/ 525106 h 757168"/>
                <a:gd name="connsiteX177" fmla="*/ 184145 w 12192000"/>
                <a:gd name="connsiteY177" fmla="*/ 532188 h 757168"/>
                <a:gd name="connsiteX178" fmla="*/ 116886 w 12192000"/>
                <a:gd name="connsiteY178" fmla="*/ 530572 h 757168"/>
                <a:gd name="connsiteX179" fmla="*/ 23941 w 12192000"/>
                <a:gd name="connsiteY179" fmla="*/ 506433 h 757168"/>
                <a:gd name="connsiteX180" fmla="*/ 0 w 12192000"/>
                <a:gd name="connsiteY180" fmla="*/ 502149 h 757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Lst>
              <a:rect l="l" t="t" r="r" b="b"/>
              <a:pathLst>
                <a:path w="12192000" h="757168">
                  <a:moveTo>
                    <a:pt x="0" y="0"/>
                  </a:moveTo>
                  <a:lnTo>
                    <a:pt x="41653" y="6945"/>
                  </a:lnTo>
                  <a:cubicBezTo>
                    <a:pt x="55151" y="9178"/>
                    <a:pt x="68996" y="11810"/>
                    <a:pt x="81317" y="15509"/>
                  </a:cubicBezTo>
                  <a:cubicBezTo>
                    <a:pt x="92911" y="18978"/>
                    <a:pt x="102562" y="24446"/>
                    <a:pt x="114150" y="28105"/>
                  </a:cubicBezTo>
                  <a:cubicBezTo>
                    <a:pt x="145644" y="37958"/>
                    <a:pt x="177914" y="47281"/>
                    <a:pt x="214865" y="58374"/>
                  </a:cubicBezTo>
                  <a:cubicBezTo>
                    <a:pt x="236680" y="42349"/>
                    <a:pt x="264438" y="53534"/>
                    <a:pt x="299237" y="63560"/>
                  </a:cubicBezTo>
                  <a:cubicBezTo>
                    <a:pt x="334763" y="73816"/>
                    <a:pt x="376093" y="78654"/>
                    <a:pt x="415570" y="83774"/>
                  </a:cubicBezTo>
                  <a:cubicBezTo>
                    <a:pt x="487949" y="93100"/>
                    <a:pt x="560804" y="100354"/>
                    <a:pt x="633210" y="109108"/>
                  </a:cubicBezTo>
                  <a:cubicBezTo>
                    <a:pt x="648566" y="111058"/>
                    <a:pt x="666073" y="114072"/>
                    <a:pt x="677567" y="119446"/>
                  </a:cubicBezTo>
                  <a:cubicBezTo>
                    <a:pt x="756262" y="155621"/>
                    <a:pt x="853422" y="169678"/>
                    <a:pt x="946429" y="171502"/>
                  </a:cubicBezTo>
                  <a:cubicBezTo>
                    <a:pt x="1019582" y="173044"/>
                    <a:pt x="1091239" y="175083"/>
                    <a:pt x="1163367" y="182106"/>
                  </a:cubicBezTo>
                  <a:cubicBezTo>
                    <a:pt x="1168863" y="182586"/>
                    <a:pt x="1176224" y="182589"/>
                    <a:pt x="1180337" y="181279"/>
                  </a:cubicBezTo>
                  <a:cubicBezTo>
                    <a:pt x="1205822" y="172503"/>
                    <a:pt x="1231920" y="173109"/>
                    <a:pt x="1263939" y="173070"/>
                  </a:cubicBezTo>
                  <a:cubicBezTo>
                    <a:pt x="1309211" y="172961"/>
                    <a:pt x="1350592" y="176848"/>
                    <a:pt x="1392213" y="183225"/>
                  </a:cubicBezTo>
                  <a:cubicBezTo>
                    <a:pt x="1422516" y="187866"/>
                    <a:pt x="1453010" y="195759"/>
                    <a:pt x="1479752" y="205174"/>
                  </a:cubicBezTo>
                  <a:cubicBezTo>
                    <a:pt x="1516962" y="218381"/>
                    <a:pt x="1553071" y="224660"/>
                    <a:pt x="1589813" y="211706"/>
                  </a:cubicBezTo>
                  <a:cubicBezTo>
                    <a:pt x="1629541" y="197953"/>
                    <a:pt x="1673292" y="205778"/>
                    <a:pt x="1716264" y="207459"/>
                  </a:cubicBezTo>
                  <a:cubicBezTo>
                    <a:pt x="1734988" y="208248"/>
                    <a:pt x="1754789" y="209668"/>
                    <a:pt x="1772900" y="208137"/>
                  </a:cubicBezTo>
                  <a:cubicBezTo>
                    <a:pt x="1825381" y="203828"/>
                    <a:pt x="1876222" y="195808"/>
                    <a:pt x="1929319" y="193822"/>
                  </a:cubicBezTo>
                  <a:cubicBezTo>
                    <a:pt x="1958819" y="192698"/>
                    <a:pt x="1991232" y="199166"/>
                    <a:pt x="2021514" y="204186"/>
                  </a:cubicBezTo>
                  <a:cubicBezTo>
                    <a:pt x="2052154" y="209417"/>
                    <a:pt x="2082323" y="216530"/>
                    <a:pt x="2111753" y="223797"/>
                  </a:cubicBezTo>
                  <a:cubicBezTo>
                    <a:pt x="2131736" y="228659"/>
                    <a:pt x="2153567" y="233429"/>
                    <a:pt x="2169356" y="241125"/>
                  </a:cubicBezTo>
                  <a:cubicBezTo>
                    <a:pt x="2205243" y="258649"/>
                    <a:pt x="2242901" y="263295"/>
                    <a:pt x="2286638" y="257382"/>
                  </a:cubicBezTo>
                  <a:cubicBezTo>
                    <a:pt x="2293313" y="256396"/>
                    <a:pt x="2301018" y="256799"/>
                    <a:pt x="2308368" y="256995"/>
                  </a:cubicBezTo>
                  <a:cubicBezTo>
                    <a:pt x="2426026" y="259155"/>
                    <a:pt x="2543593" y="262834"/>
                    <a:pt x="2660621" y="262863"/>
                  </a:cubicBezTo>
                  <a:cubicBezTo>
                    <a:pt x="2708088" y="262871"/>
                    <a:pt x="2754165" y="254412"/>
                    <a:pt x="2801134" y="250006"/>
                  </a:cubicBezTo>
                  <a:cubicBezTo>
                    <a:pt x="2810748" y="249174"/>
                    <a:pt x="2821504" y="247638"/>
                    <a:pt x="2830994" y="249091"/>
                  </a:cubicBezTo>
                  <a:cubicBezTo>
                    <a:pt x="2934354" y="264045"/>
                    <a:pt x="3032340" y="255254"/>
                    <a:pt x="3129084" y="242009"/>
                  </a:cubicBezTo>
                  <a:cubicBezTo>
                    <a:pt x="3139090" y="240625"/>
                    <a:pt x="3151170" y="241831"/>
                    <a:pt x="3162162" y="242789"/>
                  </a:cubicBezTo>
                  <a:cubicBezTo>
                    <a:pt x="3192925" y="245736"/>
                    <a:pt x="3225969" y="254145"/>
                    <a:pt x="3254072" y="251612"/>
                  </a:cubicBezTo>
                  <a:cubicBezTo>
                    <a:pt x="3328782" y="244461"/>
                    <a:pt x="3402881" y="234992"/>
                    <a:pt x="3473491" y="221903"/>
                  </a:cubicBezTo>
                  <a:cubicBezTo>
                    <a:pt x="3545212" y="208683"/>
                    <a:pt x="3611651" y="197856"/>
                    <a:pt x="3691860" y="219228"/>
                  </a:cubicBezTo>
                  <a:cubicBezTo>
                    <a:pt x="3725977" y="228268"/>
                    <a:pt x="3771754" y="225515"/>
                    <a:pt x="3811494" y="225691"/>
                  </a:cubicBezTo>
                  <a:cubicBezTo>
                    <a:pt x="3840564" y="225687"/>
                    <a:pt x="3868906" y="218586"/>
                    <a:pt x="3897533" y="220087"/>
                  </a:cubicBezTo>
                  <a:cubicBezTo>
                    <a:pt x="3973874" y="224087"/>
                    <a:pt x="4042293" y="217563"/>
                    <a:pt x="4109430" y="200477"/>
                  </a:cubicBezTo>
                  <a:cubicBezTo>
                    <a:pt x="4135544" y="193834"/>
                    <a:pt x="4175268" y="201258"/>
                    <a:pt x="4208772" y="200914"/>
                  </a:cubicBezTo>
                  <a:cubicBezTo>
                    <a:pt x="4244136" y="200288"/>
                    <a:pt x="4280583" y="199908"/>
                    <a:pt x="4314641" y="196159"/>
                  </a:cubicBezTo>
                  <a:cubicBezTo>
                    <a:pt x="4402743" y="186278"/>
                    <a:pt x="4489848" y="174436"/>
                    <a:pt x="4577622" y="163774"/>
                  </a:cubicBezTo>
                  <a:cubicBezTo>
                    <a:pt x="4649843" y="154967"/>
                    <a:pt x="4719794" y="168553"/>
                    <a:pt x="4790345" y="177592"/>
                  </a:cubicBezTo>
                  <a:cubicBezTo>
                    <a:pt x="4834576" y="183345"/>
                    <a:pt x="4875614" y="193701"/>
                    <a:pt x="4926164" y="184139"/>
                  </a:cubicBezTo>
                  <a:cubicBezTo>
                    <a:pt x="4974485" y="175032"/>
                    <a:pt x="5034899" y="180870"/>
                    <a:pt x="5088812" y="177401"/>
                  </a:cubicBezTo>
                  <a:cubicBezTo>
                    <a:pt x="5134238" y="174439"/>
                    <a:pt x="5178353" y="168165"/>
                    <a:pt x="5222466" y="162082"/>
                  </a:cubicBezTo>
                  <a:cubicBezTo>
                    <a:pt x="5282519" y="153783"/>
                    <a:pt x="5341864" y="144876"/>
                    <a:pt x="5406528" y="153987"/>
                  </a:cubicBezTo>
                  <a:cubicBezTo>
                    <a:pt x="5479960" y="164323"/>
                    <a:pt x="5531876" y="142624"/>
                    <a:pt x="5590716" y="129490"/>
                  </a:cubicBezTo>
                  <a:cubicBezTo>
                    <a:pt x="5631296" y="120553"/>
                    <a:pt x="5675395" y="114659"/>
                    <a:pt x="5719429" y="110099"/>
                  </a:cubicBezTo>
                  <a:cubicBezTo>
                    <a:pt x="5778247" y="104215"/>
                    <a:pt x="5838715" y="102042"/>
                    <a:pt x="5897895" y="96368"/>
                  </a:cubicBezTo>
                  <a:cubicBezTo>
                    <a:pt x="5987399" y="87895"/>
                    <a:pt x="6077855" y="82333"/>
                    <a:pt x="6169957" y="94411"/>
                  </a:cubicBezTo>
                  <a:cubicBezTo>
                    <a:pt x="6212360" y="99875"/>
                    <a:pt x="6252010" y="101763"/>
                    <a:pt x="6294827" y="99236"/>
                  </a:cubicBezTo>
                  <a:cubicBezTo>
                    <a:pt x="6364965" y="95091"/>
                    <a:pt x="6436581" y="97891"/>
                    <a:pt x="6494261" y="71724"/>
                  </a:cubicBezTo>
                  <a:cubicBezTo>
                    <a:pt x="6514615" y="62488"/>
                    <a:pt x="6550354" y="61691"/>
                    <a:pt x="6579627" y="57883"/>
                  </a:cubicBezTo>
                  <a:cubicBezTo>
                    <a:pt x="6613354" y="53353"/>
                    <a:pt x="6637770" y="57878"/>
                    <a:pt x="6654800" y="77086"/>
                  </a:cubicBezTo>
                  <a:cubicBezTo>
                    <a:pt x="6662444" y="85688"/>
                    <a:pt x="6685147" y="94892"/>
                    <a:pt x="6703059" y="97166"/>
                  </a:cubicBezTo>
                  <a:cubicBezTo>
                    <a:pt x="6756799" y="103989"/>
                    <a:pt x="6806654" y="100687"/>
                    <a:pt x="6859445" y="90481"/>
                  </a:cubicBezTo>
                  <a:cubicBezTo>
                    <a:pt x="6908894" y="80861"/>
                    <a:pt x="6969747" y="85387"/>
                    <a:pt x="7025414" y="83536"/>
                  </a:cubicBezTo>
                  <a:cubicBezTo>
                    <a:pt x="7064862" y="82168"/>
                    <a:pt x="7104501" y="77186"/>
                    <a:pt x="7144137" y="79264"/>
                  </a:cubicBezTo>
                  <a:cubicBezTo>
                    <a:pt x="7193316" y="81841"/>
                    <a:pt x="7241809" y="90488"/>
                    <a:pt x="7291235" y="95367"/>
                  </a:cubicBezTo>
                  <a:cubicBezTo>
                    <a:pt x="7329668" y="99288"/>
                    <a:pt x="7368978" y="100585"/>
                    <a:pt x="7407395" y="104888"/>
                  </a:cubicBezTo>
                  <a:cubicBezTo>
                    <a:pt x="7438868" y="108256"/>
                    <a:pt x="7469832" y="114265"/>
                    <a:pt x="7500837" y="119515"/>
                  </a:cubicBezTo>
                  <a:cubicBezTo>
                    <a:pt x="7512146" y="121444"/>
                    <a:pt x="7523255" y="127178"/>
                    <a:pt x="7533567" y="126955"/>
                  </a:cubicBezTo>
                  <a:cubicBezTo>
                    <a:pt x="7636025" y="124121"/>
                    <a:pt x="7707510" y="164497"/>
                    <a:pt x="7792910" y="185188"/>
                  </a:cubicBezTo>
                  <a:cubicBezTo>
                    <a:pt x="7882663" y="207063"/>
                    <a:pt x="7969001" y="237914"/>
                    <a:pt x="8070699" y="235423"/>
                  </a:cubicBezTo>
                  <a:cubicBezTo>
                    <a:pt x="8132239" y="233879"/>
                    <a:pt x="8191903" y="225939"/>
                    <a:pt x="8253177" y="222473"/>
                  </a:cubicBezTo>
                  <a:cubicBezTo>
                    <a:pt x="8274949" y="221324"/>
                    <a:pt x="8299150" y="222976"/>
                    <a:pt x="8320683" y="226393"/>
                  </a:cubicBezTo>
                  <a:cubicBezTo>
                    <a:pt x="8424731" y="242340"/>
                    <a:pt x="8527777" y="249266"/>
                    <a:pt x="8631438" y="237528"/>
                  </a:cubicBezTo>
                  <a:cubicBezTo>
                    <a:pt x="8649201" y="235596"/>
                    <a:pt x="8668058" y="233915"/>
                    <a:pt x="8686410" y="234877"/>
                  </a:cubicBezTo>
                  <a:cubicBezTo>
                    <a:pt x="8786966" y="240146"/>
                    <a:pt x="8885480" y="249315"/>
                    <a:pt x="8980658" y="273001"/>
                  </a:cubicBezTo>
                  <a:cubicBezTo>
                    <a:pt x="9012626" y="280972"/>
                    <a:pt x="9052108" y="279035"/>
                    <a:pt x="9087625" y="282423"/>
                  </a:cubicBezTo>
                  <a:cubicBezTo>
                    <a:pt x="9120583" y="285484"/>
                    <a:pt x="9154319" y="287825"/>
                    <a:pt x="9186017" y="293875"/>
                  </a:cubicBezTo>
                  <a:cubicBezTo>
                    <a:pt x="9232288" y="302785"/>
                    <a:pt x="9275554" y="305815"/>
                    <a:pt x="9323931" y="302628"/>
                  </a:cubicBezTo>
                  <a:cubicBezTo>
                    <a:pt x="9370084" y="299705"/>
                    <a:pt x="9419491" y="304964"/>
                    <a:pt x="9467213" y="307275"/>
                  </a:cubicBezTo>
                  <a:cubicBezTo>
                    <a:pt x="9520438" y="309874"/>
                    <a:pt x="9573661" y="312473"/>
                    <a:pt x="9626826" y="316213"/>
                  </a:cubicBezTo>
                  <a:cubicBezTo>
                    <a:pt x="9648094" y="317708"/>
                    <a:pt x="9671915" y="326588"/>
                    <a:pt x="9689696" y="324467"/>
                  </a:cubicBezTo>
                  <a:cubicBezTo>
                    <a:pt x="9747117" y="317175"/>
                    <a:pt x="9803355" y="332523"/>
                    <a:pt x="9860526" y="329986"/>
                  </a:cubicBezTo>
                  <a:cubicBezTo>
                    <a:pt x="9888572" y="328594"/>
                    <a:pt x="9919723" y="338048"/>
                    <a:pt x="9949775" y="340386"/>
                  </a:cubicBezTo>
                  <a:cubicBezTo>
                    <a:pt x="9998886" y="344296"/>
                    <a:pt x="10048092" y="346302"/>
                    <a:pt x="10097252" y="349262"/>
                  </a:cubicBezTo>
                  <a:cubicBezTo>
                    <a:pt x="10113390" y="350297"/>
                    <a:pt x="10129133" y="351886"/>
                    <a:pt x="10145261" y="353113"/>
                  </a:cubicBezTo>
                  <a:cubicBezTo>
                    <a:pt x="10159555" y="354243"/>
                    <a:pt x="10174512" y="356743"/>
                    <a:pt x="10188159" y="356124"/>
                  </a:cubicBezTo>
                  <a:cubicBezTo>
                    <a:pt x="10237589" y="353944"/>
                    <a:pt x="10286441" y="348682"/>
                    <a:pt x="10336144" y="348235"/>
                  </a:cubicBezTo>
                  <a:cubicBezTo>
                    <a:pt x="10379222" y="347822"/>
                    <a:pt x="10423443" y="353764"/>
                    <a:pt x="10466847" y="354131"/>
                  </a:cubicBezTo>
                  <a:cubicBezTo>
                    <a:pt x="10543353" y="354898"/>
                    <a:pt x="10619988" y="353190"/>
                    <a:pt x="10696514" y="353575"/>
                  </a:cubicBezTo>
                  <a:cubicBezTo>
                    <a:pt x="10713071" y="353680"/>
                    <a:pt x="10730069" y="359342"/>
                    <a:pt x="10746932" y="360606"/>
                  </a:cubicBezTo>
                  <a:cubicBezTo>
                    <a:pt x="10799731" y="364326"/>
                    <a:pt x="10852569" y="367289"/>
                    <a:pt x="10905388" y="370627"/>
                  </a:cubicBezTo>
                  <a:cubicBezTo>
                    <a:pt x="10935470" y="372396"/>
                    <a:pt x="10965963" y="373421"/>
                    <a:pt x="10995602" y="376691"/>
                  </a:cubicBezTo>
                  <a:cubicBezTo>
                    <a:pt x="11034750" y="381032"/>
                    <a:pt x="11070168" y="386324"/>
                    <a:pt x="11107647" y="373405"/>
                  </a:cubicBezTo>
                  <a:cubicBezTo>
                    <a:pt x="11165372" y="353347"/>
                    <a:pt x="11236837" y="366060"/>
                    <a:pt x="11302440" y="364156"/>
                  </a:cubicBezTo>
                  <a:cubicBezTo>
                    <a:pt x="11319394" y="363708"/>
                    <a:pt x="11336655" y="364422"/>
                    <a:pt x="11353613" y="363785"/>
                  </a:cubicBezTo>
                  <a:cubicBezTo>
                    <a:pt x="11384961" y="362566"/>
                    <a:pt x="11415955" y="360947"/>
                    <a:pt x="11447323" y="359346"/>
                  </a:cubicBezTo>
                  <a:cubicBezTo>
                    <a:pt x="11452855" y="359066"/>
                    <a:pt x="11459104" y="359200"/>
                    <a:pt x="11464292" y="358519"/>
                  </a:cubicBezTo>
                  <a:cubicBezTo>
                    <a:pt x="11512058" y="353010"/>
                    <a:pt x="11559143" y="346321"/>
                    <a:pt x="11607560" y="342370"/>
                  </a:cubicBezTo>
                  <a:cubicBezTo>
                    <a:pt x="11631218" y="340368"/>
                    <a:pt x="11657295" y="341352"/>
                    <a:pt x="11681426" y="344335"/>
                  </a:cubicBezTo>
                  <a:cubicBezTo>
                    <a:pt x="11751997" y="352993"/>
                    <a:pt x="11821986" y="358760"/>
                    <a:pt x="11893565" y="355261"/>
                  </a:cubicBezTo>
                  <a:cubicBezTo>
                    <a:pt x="11921973" y="353889"/>
                    <a:pt x="11953288" y="360300"/>
                    <a:pt x="11983290" y="363588"/>
                  </a:cubicBezTo>
                  <a:lnTo>
                    <a:pt x="12192000" y="388018"/>
                  </a:lnTo>
                  <a:lnTo>
                    <a:pt x="12192000" y="577115"/>
                  </a:lnTo>
                  <a:lnTo>
                    <a:pt x="12157329" y="588862"/>
                  </a:lnTo>
                  <a:cubicBezTo>
                    <a:pt x="12118393" y="608572"/>
                    <a:pt x="12109715" y="605637"/>
                    <a:pt x="12066948" y="586034"/>
                  </a:cubicBezTo>
                  <a:cubicBezTo>
                    <a:pt x="12016991" y="563193"/>
                    <a:pt x="11965119" y="541779"/>
                    <a:pt x="11911344" y="521599"/>
                  </a:cubicBezTo>
                  <a:cubicBezTo>
                    <a:pt x="11894383" y="515178"/>
                    <a:pt x="11869417" y="514060"/>
                    <a:pt x="11847823" y="511785"/>
                  </a:cubicBezTo>
                  <a:cubicBezTo>
                    <a:pt x="11811233" y="507768"/>
                    <a:pt x="11773630" y="501982"/>
                    <a:pt x="11737547" y="502380"/>
                  </a:cubicBezTo>
                  <a:cubicBezTo>
                    <a:pt x="11702930" y="502855"/>
                    <a:pt x="11668388" y="508866"/>
                    <a:pt x="11636052" y="514993"/>
                  </a:cubicBezTo>
                  <a:cubicBezTo>
                    <a:pt x="11545722" y="532199"/>
                    <a:pt x="11462455" y="555118"/>
                    <a:pt x="11394706" y="590867"/>
                  </a:cubicBezTo>
                  <a:cubicBezTo>
                    <a:pt x="11385999" y="595562"/>
                    <a:pt x="11369016" y="596581"/>
                    <a:pt x="11354978" y="597561"/>
                  </a:cubicBezTo>
                  <a:cubicBezTo>
                    <a:pt x="11332076" y="599224"/>
                    <a:pt x="11308448" y="600655"/>
                    <a:pt x="11285306" y="599825"/>
                  </a:cubicBezTo>
                  <a:cubicBezTo>
                    <a:pt x="11172906" y="595841"/>
                    <a:pt x="11083430" y="617861"/>
                    <a:pt x="11008528" y="656670"/>
                  </a:cubicBezTo>
                  <a:cubicBezTo>
                    <a:pt x="10986971" y="667750"/>
                    <a:pt x="10970753" y="668236"/>
                    <a:pt x="10948735" y="652964"/>
                  </a:cubicBezTo>
                  <a:cubicBezTo>
                    <a:pt x="10923173" y="635218"/>
                    <a:pt x="10885031" y="639705"/>
                    <a:pt x="10850698" y="641721"/>
                  </a:cubicBezTo>
                  <a:cubicBezTo>
                    <a:pt x="10815269" y="643680"/>
                    <a:pt x="10779458" y="645811"/>
                    <a:pt x="10744026" y="647769"/>
                  </a:cubicBezTo>
                  <a:cubicBezTo>
                    <a:pt x="10717832" y="649066"/>
                    <a:pt x="10692021" y="650003"/>
                    <a:pt x="10666160" y="651891"/>
                  </a:cubicBezTo>
                  <a:cubicBezTo>
                    <a:pt x="10585627" y="657783"/>
                    <a:pt x="10513854" y="650969"/>
                    <a:pt x="10450521" y="616552"/>
                  </a:cubicBezTo>
                  <a:cubicBezTo>
                    <a:pt x="10402221" y="590175"/>
                    <a:pt x="10339099" y="579806"/>
                    <a:pt x="10271192" y="583498"/>
                  </a:cubicBezTo>
                  <a:cubicBezTo>
                    <a:pt x="10262701" y="584006"/>
                    <a:pt x="10251859" y="587254"/>
                    <a:pt x="10246067" y="585423"/>
                  </a:cubicBezTo>
                  <a:cubicBezTo>
                    <a:pt x="10158786" y="558528"/>
                    <a:pt x="10086634" y="594049"/>
                    <a:pt x="10005027" y="592252"/>
                  </a:cubicBezTo>
                  <a:cubicBezTo>
                    <a:pt x="9969004" y="591507"/>
                    <a:pt x="9931565" y="603664"/>
                    <a:pt x="9898681" y="613195"/>
                  </a:cubicBezTo>
                  <a:cubicBezTo>
                    <a:pt x="9853463" y="626281"/>
                    <a:pt x="9813049" y="639042"/>
                    <a:pt x="9753225" y="629038"/>
                  </a:cubicBezTo>
                  <a:cubicBezTo>
                    <a:pt x="9693404" y="618845"/>
                    <a:pt x="9637675" y="628898"/>
                    <a:pt x="9591376" y="648601"/>
                  </a:cubicBezTo>
                  <a:cubicBezTo>
                    <a:pt x="9556001" y="663537"/>
                    <a:pt x="9518120" y="663077"/>
                    <a:pt x="9472860" y="655936"/>
                  </a:cubicBezTo>
                  <a:cubicBezTo>
                    <a:pt x="9416283" y="647056"/>
                    <a:pt x="9357217" y="643578"/>
                    <a:pt x="9299788" y="636945"/>
                  </a:cubicBezTo>
                  <a:cubicBezTo>
                    <a:pt x="9287347" y="635531"/>
                    <a:pt x="9271710" y="632039"/>
                    <a:pt x="9264605" y="627087"/>
                  </a:cubicBezTo>
                  <a:cubicBezTo>
                    <a:pt x="9177661" y="565680"/>
                    <a:pt x="9051076" y="558473"/>
                    <a:pt x="8926435" y="549269"/>
                  </a:cubicBezTo>
                  <a:cubicBezTo>
                    <a:pt x="8850925" y="543595"/>
                    <a:pt x="8774954" y="539613"/>
                    <a:pt x="8698934" y="536583"/>
                  </a:cubicBezTo>
                  <a:cubicBezTo>
                    <a:pt x="8673232" y="535428"/>
                    <a:pt x="8645916" y="537050"/>
                    <a:pt x="8622862" y="541563"/>
                  </a:cubicBezTo>
                  <a:cubicBezTo>
                    <a:pt x="8574890" y="551069"/>
                    <a:pt x="8530403" y="564380"/>
                    <a:pt x="8482784" y="574094"/>
                  </a:cubicBezTo>
                  <a:cubicBezTo>
                    <a:pt x="8464923" y="577929"/>
                    <a:pt x="8442157" y="576927"/>
                    <a:pt x="8421565" y="576610"/>
                  </a:cubicBezTo>
                  <a:cubicBezTo>
                    <a:pt x="8385152" y="576229"/>
                    <a:pt x="8345023" y="569546"/>
                    <a:pt x="8313469" y="574762"/>
                  </a:cubicBezTo>
                  <a:cubicBezTo>
                    <a:pt x="8231431" y="588203"/>
                    <a:pt x="8155671" y="580227"/>
                    <a:pt x="8079520" y="558685"/>
                  </a:cubicBezTo>
                  <a:cubicBezTo>
                    <a:pt x="7972906" y="528487"/>
                    <a:pt x="7870782" y="525043"/>
                    <a:pt x="7773327" y="558854"/>
                  </a:cubicBezTo>
                  <a:cubicBezTo>
                    <a:pt x="7729470" y="574107"/>
                    <a:pt x="7688069" y="563543"/>
                    <a:pt x="7652477" y="547561"/>
                  </a:cubicBezTo>
                  <a:cubicBezTo>
                    <a:pt x="7611494" y="529005"/>
                    <a:pt x="7570974" y="522685"/>
                    <a:pt x="7522274" y="532150"/>
                  </a:cubicBezTo>
                  <a:cubicBezTo>
                    <a:pt x="7511488" y="534257"/>
                    <a:pt x="7496511" y="532136"/>
                    <a:pt x="7484080" y="530532"/>
                  </a:cubicBezTo>
                  <a:cubicBezTo>
                    <a:pt x="7413133" y="522044"/>
                    <a:pt x="7341987" y="510303"/>
                    <a:pt x="7282277" y="540177"/>
                  </a:cubicBezTo>
                  <a:cubicBezTo>
                    <a:pt x="7270558" y="546051"/>
                    <a:pt x="7251336" y="547713"/>
                    <a:pt x="7235690" y="551282"/>
                  </a:cubicBezTo>
                  <a:cubicBezTo>
                    <a:pt x="7170161" y="565782"/>
                    <a:pt x="7172820" y="564203"/>
                    <a:pt x="7116339" y="539494"/>
                  </a:cubicBezTo>
                  <a:cubicBezTo>
                    <a:pt x="7086841" y="526502"/>
                    <a:pt x="7045980" y="512724"/>
                    <a:pt x="7011067" y="511848"/>
                  </a:cubicBezTo>
                  <a:cubicBezTo>
                    <a:pt x="6800473" y="506533"/>
                    <a:pt x="6601893" y="468653"/>
                    <a:pt x="6403234" y="432296"/>
                  </a:cubicBezTo>
                  <a:cubicBezTo>
                    <a:pt x="6280760" y="409851"/>
                    <a:pt x="6160432" y="402592"/>
                    <a:pt x="6036273" y="412301"/>
                  </a:cubicBezTo>
                  <a:cubicBezTo>
                    <a:pt x="5946471" y="419425"/>
                    <a:pt x="5863077" y="395593"/>
                    <a:pt x="5780467" y="377910"/>
                  </a:cubicBezTo>
                  <a:cubicBezTo>
                    <a:pt x="5763357" y="374343"/>
                    <a:pt x="5747757" y="363033"/>
                    <a:pt x="5739051" y="353609"/>
                  </a:cubicBezTo>
                  <a:cubicBezTo>
                    <a:pt x="5707675" y="320294"/>
                    <a:pt x="5653252" y="312483"/>
                    <a:pt x="5583566" y="321995"/>
                  </a:cubicBezTo>
                  <a:cubicBezTo>
                    <a:pt x="5528347" y="329404"/>
                    <a:pt x="5477716" y="340486"/>
                    <a:pt x="5432030" y="362512"/>
                  </a:cubicBezTo>
                  <a:cubicBezTo>
                    <a:pt x="5378421" y="388318"/>
                    <a:pt x="5322767" y="418026"/>
                    <a:pt x="5241398" y="425781"/>
                  </a:cubicBezTo>
                  <a:cubicBezTo>
                    <a:pt x="5206262" y="429089"/>
                    <a:pt x="5176131" y="428273"/>
                    <a:pt x="5139710" y="421022"/>
                  </a:cubicBezTo>
                  <a:cubicBezTo>
                    <a:pt x="5069048" y="407018"/>
                    <a:pt x="4997864" y="396037"/>
                    <a:pt x="4929402" y="424310"/>
                  </a:cubicBezTo>
                  <a:cubicBezTo>
                    <a:pt x="4891785" y="439890"/>
                    <a:pt x="4841650" y="448519"/>
                    <a:pt x="4782793" y="441046"/>
                  </a:cubicBezTo>
                  <a:cubicBezTo>
                    <a:pt x="4709316" y="431663"/>
                    <a:pt x="4641426" y="442031"/>
                    <a:pt x="4577594" y="459290"/>
                  </a:cubicBezTo>
                  <a:cubicBezTo>
                    <a:pt x="4554816" y="465538"/>
                    <a:pt x="4527069" y="468279"/>
                    <a:pt x="4500826" y="470529"/>
                  </a:cubicBezTo>
                  <a:cubicBezTo>
                    <a:pt x="4440199" y="475746"/>
                    <a:pt x="4379252" y="479993"/>
                    <a:pt x="4317973" y="483649"/>
                  </a:cubicBezTo>
                  <a:cubicBezTo>
                    <a:pt x="4267762" y="486741"/>
                    <a:pt x="4217264" y="488292"/>
                    <a:pt x="4166722" y="490602"/>
                  </a:cubicBezTo>
                  <a:cubicBezTo>
                    <a:pt x="4111394" y="493045"/>
                    <a:pt x="4067073" y="503124"/>
                    <a:pt x="4042814" y="530660"/>
                  </a:cubicBezTo>
                  <a:cubicBezTo>
                    <a:pt x="4034996" y="539407"/>
                    <a:pt x="4017001" y="545715"/>
                    <a:pt x="4002653" y="552594"/>
                  </a:cubicBezTo>
                  <a:cubicBezTo>
                    <a:pt x="3992459" y="557592"/>
                    <a:pt x="3979023" y="561086"/>
                    <a:pt x="3969549" y="566312"/>
                  </a:cubicBezTo>
                  <a:cubicBezTo>
                    <a:pt x="3919896" y="593854"/>
                    <a:pt x="3870968" y="621622"/>
                    <a:pt x="3821685" y="649183"/>
                  </a:cubicBezTo>
                  <a:cubicBezTo>
                    <a:pt x="3816761" y="651788"/>
                    <a:pt x="3811445" y="654943"/>
                    <a:pt x="3805138" y="655947"/>
                  </a:cubicBezTo>
                  <a:cubicBezTo>
                    <a:pt x="3739817" y="666451"/>
                    <a:pt x="3673801" y="676154"/>
                    <a:pt x="3609177" y="687459"/>
                  </a:cubicBezTo>
                  <a:cubicBezTo>
                    <a:pt x="3584288" y="691878"/>
                    <a:pt x="3558597" y="697589"/>
                    <a:pt x="3539727" y="706521"/>
                  </a:cubicBezTo>
                  <a:cubicBezTo>
                    <a:pt x="3496714" y="726780"/>
                    <a:pt x="3457268" y="749132"/>
                    <a:pt x="3396572" y="755681"/>
                  </a:cubicBezTo>
                  <a:cubicBezTo>
                    <a:pt x="3378807" y="757611"/>
                    <a:pt x="3357809" y="758036"/>
                    <a:pt x="3341054" y="754679"/>
                  </a:cubicBezTo>
                  <a:cubicBezTo>
                    <a:pt x="3272962" y="740809"/>
                    <a:pt x="3206471" y="724541"/>
                    <a:pt x="3138775" y="710120"/>
                  </a:cubicBezTo>
                  <a:cubicBezTo>
                    <a:pt x="3095820" y="701191"/>
                    <a:pt x="3056969" y="691141"/>
                    <a:pt x="3037283" y="666453"/>
                  </a:cubicBezTo>
                  <a:cubicBezTo>
                    <a:pt x="3031764" y="659487"/>
                    <a:pt x="3015626" y="651391"/>
                    <a:pt x="3002117" y="649347"/>
                  </a:cubicBezTo>
                  <a:cubicBezTo>
                    <a:pt x="2915220" y="636209"/>
                    <a:pt x="2829194" y="627503"/>
                    <a:pt x="2747294" y="652400"/>
                  </a:cubicBezTo>
                  <a:cubicBezTo>
                    <a:pt x="2730084" y="657794"/>
                    <a:pt x="2698519" y="656140"/>
                    <a:pt x="2676273" y="652304"/>
                  </a:cubicBezTo>
                  <a:cubicBezTo>
                    <a:pt x="2590546" y="637890"/>
                    <a:pt x="2508883" y="630176"/>
                    <a:pt x="2432360" y="657836"/>
                  </a:cubicBezTo>
                  <a:cubicBezTo>
                    <a:pt x="2423352" y="661179"/>
                    <a:pt x="2395274" y="656272"/>
                    <a:pt x="2382311" y="650824"/>
                  </a:cubicBezTo>
                  <a:cubicBezTo>
                    <a:pt x="2257393" y="597728"/>
                    <a:pt x="2187724" y="592930"/>
                    <a:pt x="2055134" y="630053"/>
                  </a:cubicBezTo>
                  <a:cubicBezTo>
                    <a:pt x="2046542" y="632464"/>
                    <a:pt x="2035364" y="635121"/>
                    <a:pt x="2031829" y="639324"/>
                  </a:cubicBezTo>
                  <a:cubicBezTo>
                    <a:pt x="2007977" y="666120"/>
                    <a:pt x="1960229" y="664380"/>
                    <a:pt x="1912764" y="664183"/>
                  </a:cubicBezTo>
                  <a:cubicBezTo>
                    <a:pt x="1860521" y="663924"/>
                    <a:pt x="1808236" y="664426"/>
                    <a:pt x="1755637" y="663960"/>
                  </a:cubicBezTo>
                  <a:cubicBezTo>
                    <a:pt x="1746439" y="663859"/>
                    <a:pt x="1736243" y="661799"/>
                    <a:pt x="1727159" y="659605"/>
                  </a:cubicBezTo>
                  <a:cubicBezTo>
                    <a:pt x="1692256" y="651480"/>
                    <a:pt x="1658604" y="640559"/>
                    <a:pt x="1622470" y="634850"/>
                  </a:cubicBezTo>
                  <a:cubicBezTo>
                    <a:pt x="1544362" y="622552"/>
                    <a:pt x="1469248" y="602210"/>
                    <a:pt x="1385955" y="604522"/>
                  </a:cubicBezTo>
                  <a:cubicBezTo>
                    <a:pt x="1371585" y="604913"/>
                    <a:pt x="1355357" y="598530"/>
                    <a:pt x="1340055" y="595629"/>
                  </a:cubicBezTo>
                  <a:cubicBezTo>
                    <a:pt x="1312351" y="590552"/>
                    <a:pt x="1285460" y="583993"/>
                    <a:pt x="1257271" y="581180"/>
                  </a:cubicBezTo>
                  <a:cubicBezTo>
                    <a:pt x="1182583" y="573830"/>
                    <a:pt x="1107142" y="566824"/>
                    <a:pt x="1031914" y="562692"/>
                  </a:cubicBezTo>
                  <a:cubicBezTo>
                    <a:pt x="995593" y="560597"/>
                    <a:pt x="958880" y="565923"/>
                    <a:pt x="922031" y="566853"/>
                  </a:cubicBezTo>
                  <a:cubicBezTo>
                    <a:pt x="905446" y="567320"/>
                    <a:pt x="878533" y="568199"/>
                    <a:pt x="873250" y="563724"/>
                  </a:cubicBezTo>
                  <a:cubicBezTo>
                    <a:pt x="832343" y="529722"/>
                    <a:pt x="772202" y="532674"/>
                    <a:pt x="711627" y="529880"/>
                  </a:cubicBezTo>
                  <a:cubicBezTo>
                    <a:pt x="577999" y="523641"/>
                    <a:pt x="447408" y="543696"/>
                    <a:pt x="311112" y="525106"/>
                  </a:cubicBezTo>
                  <a:cubicBezTo>
                    <a:pt x="271645" y="519795"/>
                    <a:pt x="226936" y="530235"/>
                    <a:pt x="184145" y="532188"/>
                  </a:cubicBezTo>
                  <a:cubicBezTo>
                    <a:pt x="162015" y="533128"/>
                    <a:pt x="137665" y="534333"/>
                    <a:pt x="116886" y="530572"/>
                  </a:cubicBezTo>
                  <a:cubicBezTo>
                    <a:pt x="84810" y="524693"/>
                    <a:pt x="54011" y="515448"/>
                    <a:pt x="23941" y="506433"/>
                  </a:cubicBezTo>
                  <a:lnTo>
                    <a:pt x="0" y="502149"/>
                  </a:lnTo>
                  <a:close/>
                </a:path>
              </a:pathLst>
            </a:custGeom>
            <a:solidFill>
              <a:srgbClr val="FFFFFF"/>
            </a:solidFill>
            <a:ln w="12700" cap="flat" cmpd="sng" algn="ctr">
              <a:noFill/>
              <a:prstDash val="solid"/>
              <a:miter lim="800000"/>
            </a:ln>
            <a:effectLst>
              <a:outerShdw blurRad="381000" dist="152400" dir="5400000" algn="t"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Shape 19">
              <a:extLst>
                <a:ext uri="{FF2B5EF4-FFF2-40B4-BE49-F238E27FC236}">
                  <a16:creationId xmlns:a16="http://schemas.microsoft.com/office/drawing/2014/main" id="{840A04EE-8E37-4C28-B09B-A9593A4AAB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959818"/>
              <a:ext cx="12192000" cy="757168"/>
            </a:xfrm>
            <a:custGeom>
              <a:avLst/>
              <a:gdLst>
                <a:gd name="connsiteX0" fmla="*/ 0 w 12192000"/>
                <a:gd name="connsiteY0" fmla="*/ 0 h 757168"/>
                <a:gd name="connsiteX1" fmla="*/ 41653 w 12192000"/>
                <a:gd name="connsiteY1" fmla="*/ 6945 h 757168"/>
                <a:gd name="connsiteX2" fmla="*/ 81317 w 12192000"/>
                <a:gd name="connsiteY2" fmla="*/ 15509 h 757168"/>
                <a:gd name="connsiteX3" fmla="*/ 114150 w 12192000"/>
                <a:gd name="connsiteY3" fmla="*/ 28105 h 757168"/>
                <a:gd name="connsiteX4" fmla="*/ 214865 w 12192000"/>
                <a:gd name="connsiteY4" fmla="*/ 58374 h 757168"/>
                <a:gd name="connsiteX5" fmla="*/ 299237 w 12192000"/>
                <a:gd name="connsiteY5" fmla="*/ 63560 h 757168"/>
                <a:gd name="connsiteX6" fmla="*/ 415570 w 12192000"/>
                <a:gd name="connsiteY6" fmla="*/ 83774 h 757168"/>
                <a:gd name="connsiteX7" fmla="*/ 633210 w 12192000"/>
                <a:gd name="connsiteY7" fmla="*/ 109108 h 757168"/>
                <a:gd name="connsiteX8" fmla="*/ 677567 w 12192000"/>
                <a:gd name="connsiteY8" fmla="*/ 119446 h 757168"/>
                <a:gd name="connsiteX9" fmla="*/ 946429 w 12192000"/>
                <a:gd name="connsiteY9" fmla="*/ 171502 h 757168"/>
                <a:gd name="connsiteX10" fmla="*/ 1163367 w 12192000"/>
                <a:gd name="connsiteY10" fmla="*/ 182106 h 757168"/>
                <a:gd name="connsiteX11" fmla="*/ 1180337 w 12192000"/>
                <a:gd name="connsiteY11" fmla="*/ 181279 h 757168"/>
                <a:gd name="connsiteX12" fmla="*/ 1263939 w 12192000"/>
                <a:gd name="connsiteY12" fmla="*/ 173070 h 757168"/>
                <a:gd name="connsiteX13" fmla="*/ 1392213 w 12192000"/>
                <a:gd name="connsiteY13" fmla="*/ 183225 h 757168"/>
                <a:gd name="connsiteX14" fmla="*/ 1479752 w 12192000"/>
                <a:gd name="connsiteY14" fmla="*/ 205174 h 757168"/>
                <a:gd name="connsiteX15" fmla="*/ 1589813 w 12192000"/>
                <a:gd name="connsiteY15" fmla="*/ 211706 h 757168"/>
                <a:gd name="connsiteX16" fmla="*/ 1716264 w 12192000"/>
                <a:gd name="connsiteY16" fmla="*/ 207459 h 757168"/>
                <a:gd name="connsiteX17" fmla="*/ 1772900 w 12192000"/>
                <a:gd name="connsiteY17" fmla="*/ 208137 h 757168"/>
                <a:gd name="connsiteX18" fmla="*/ 1929319 w 12192000"/>
                <a:gd name="connsiteY18" fmla="*/ 193822 h 757168"/>
                <a:gd name="connsiteX19" fmla="*/ 2021514 w 12192000"/>
                <a:gd name="connsiteY19" fmla="*/ 204186 h 757168"/>
                <a:gd name="connsiteX20" fmla="*/ 2111753 w 12192000"/>
                <a:gd name="connsiteY20" fmla="*/ 223797 h 757168"/>
                <a:gd name="connsiteX21" fmla="*/ 2169356 w 12192000"/>
                <a:gd name="connsiteY21" fmla="*/ 241125 h 757168"/>
                <a:gd name="connsiteX22" fmla="*/ 2286638 w 12192000"/>
                <a:gd name="connsiteY22" fmla="*/ 257382 h 757168"/>
                <a:gd name="connsiteX23" fmla="*/ 2308368 w 12192000"/>
                <a:gd name="connsiteY23" fmla="*/ 256995 h 757168"/>
                <a:gd name="connsiteX24" fmla="*/ 2660621 w 12192000"/>
                <a:gd name="connsiteY24" fmla="*/ 262863 h 757168"/>
                <a:gd name="connsiteX25" fmla="*/ 2801134 w 12192000"/>
                <a:gd name="connsiteY25" fmla="*/ 250006 h 757168"/>
                <a:gd name="connsiteX26" fmla="*/ 2830994 w 12192000"/>
                <a:gd name="connsiteY26" fmla="*/ 249091 h 757168"/>
                <a:gd name="connsiteX27" fmla="*/ 3129084 w 12192000"/>
                <a:gd name="connsiteY27" fmla="*/ 242009 h 757168"/>
                <a:gd name="connsiteX28" fmla="*/ 3162162 w 12192000"/>
                <a:gd name="connsiteY28" fmla="*/ 242789 h 757168"/>
                <a:gd name="connsiteX29" fmla="*/ 3254072 w 12192000"/>
                <a:gd name="connsiteY29" fmla="*/ 251612 h 757168"/>
                <a:gd name="connsiteX30" fmla="*/ 3473491 w 12192000"/>
                <a:gd name="connsiteY30" fmla="*/ 221903 h 757168"/>
                <a:gd name="connsiteX31" fmla="*/ 3691860 w 12192000"/>
                <a:gd name="connsiteY31" fmla="*/ 219228 h 757168"/>
                <a:gd name="connsiteX32" fmla="*/ 3811494 w 12192000"/>
                <a:gd name="connsiteY32" fmla="*/ 225691 h 757168"/>
                <a:gd name="connsiteX33" fmla="*/ 3897533 w 12192000"/>
                <a:gd name="connsiteY33" fmla="*/ 220087 h 757168"/>
                <a:gd name="connsiteX34" fmla="*/ 4109430 w 12192000"/>
                <a:gd name="connsiteY34" fmla="*/ 200477 h 757168"/>
                <a:gd name="connsiteX35" fmla="*/ 4208772 w 12192000"/>
                <a:gd name="connsiteY35" fmla="*/ 200914 h 757168"/>
                <a:gd name="connsiteX36" fmla="*/ 4314641 w 12192000"/>
                <a:gd name="connsiteY36" fmla="*/ 196159 h 757168"/>
                <a:gd name="connsiteX37" fmla="*/ 4577622 w 12192000"/>
                <a:gd name="connsiteY37" fmla="*/ 163774 h 757168"/>
                <a:gd name="connsiteX38" fmla="*/ 4790345 w 12192000"/>
                <a:gd name="connsiteY38" fmla="*/ 177592 h 757168"/>
                <a:gd name="connsiteX39" fmla="*/ 4926164 w 12192000"/>
                <a:gd name="connsiteY39" fmla="*/ 184139 h 757168"/>
                <a:gd name="connsiteX40" fmla="*/ 5088812 w 12192000"/>
                <a:gd name="connsiteY40" fmla="*/ 177401 h 757168"/>
                <a:gd name="connsiteX41" fmla="*/ 5222466 w 12192000"/>
                <a:gd name="connsiteY41" fmla="*/ 162082 h 757168"/>
                <a:gd name="connsiteX42" fmla="*/ 5406528 w 12192000"/>
                <a:gd name="connsiteY42" fmla="*/ 153987 h 757168"/>
                <a:gd name="connsiteX43" fmla="*/ 5590716 w 12192000"/>
                <a:gd name="connsiteY43" fmla="*/ 129490 h 757168"/>
                <a:gd name="connsiteX44" fmla="*/ 5719429 w 12192000"/>
                <a:gd name="connsiteY44" fmla="*/ 110099 h 757168"/>
                <a:gd name="connsiteX45" fmla="*/ 5897895 w 12192000"/>
                <a:gd name="connsiteY45" fmla="*/ 96368 h 757168"/>
                <a:gd name="connsiteX46" fmla="*/ 6169957 w 12192000"/>
                <a:gd name="connsiteY46" fmla="*/ 94411 h 757168"/>
                <a:gd name="connsiteX47" fmla="*/ 6294827 w 12192000"/>
                <a:gd name="connsiteY47" fmla="*/ 99236 h 757168"/>
                <a:gd name="connsiteX48" fmla="*/ 6494261 w 12192000"/>
                <a:gd name="connsiteY48" fmla="*/ 71724 h 757168"/>
                <a:gd name="connsiteX49" fmla="*/ 6579627 w 12192000"/>
                <a:gd name="connsiteY49" fmla="*/ 57883 h 757168"/>
                <a:gd name="connsiteX50" fmla="*/ 6654800 w 12192000"/>
                <a:gd name="connsiteY50" fmla="*/ 77086 h 757168"/>
                <a:gd name="connsiteX51" fmla="*/ 6703059 w 12192000"/>
                <a:gd name="connsiteY51" fmla="*/ 97166 h 757168"/>
                <a:gd name="connsiteX52" fmla="*/ 6859445 w 12192000"/>
                <a:gd name="connsiteY52" fmla="*/ 90481 h 757168"/>
                <a:gd name="connsiteX53" fmla="*/ 7025414 w 12192000"/>
                <a:gd name="connsiteY53" fmla="*/ 83536 h 757168"/>
                <a:gd name="connsiteX54" fmla="*/ 7144137 w 12192000"/>
                <a:gd name="connsiteY54" fmla="*/ 79264 h 757168"/>
                <a:gd name="connsiteX55" fmla="*/ 7291235 w 12192000"/>
                <a:gd name="connsiteY55" fmla="*/ 95367 h 757168"/>
                <a:gd name="connsiteX56" fmla="*/ 7407395 w 12192000"/>
                <a:gd name="connsiteY56" fmla="*/ 104888 h 757168"/>
                <a:gd name="connsiteX57" fmla="*/ 7500837 w 12192000"/>
                <a:gd name="connsiteY57" fmla="*/ 119515 h 757168"/>
                <a:gd name="connsiteX58" fmla="*/ 7533567 w 12192000"/>
                <a:gd name="connsiteY58" fmla="*/ 126955 h 757168"/>
                <a:gd name="connsiteX59" fmla="*/ 7792910 w 12192000"/>
                <a:gd name="connsiteY59" fmla="*/ 185188 h 757168"/>
                <a:gd name="connsiteX60" fmla="*/ 8070699 w 12192000"/>
                <a:gd name="connsiteY60" fmla="*/ 235423 h 757168"/>
                <a:gd name="connsiteX61" fmla="*/ 8253177 w 12192000"/>
                <a:gd name="connsiteY61" fmla="*/ 222473 h 757168"/>
                <a:gd name="connsiteX62" fmla="*/ 8320683 w 12192000"/>
                <a:gd name="connsiteY62" fmla="*/ 226393 h 757168"/>
                <a:gd name="connsiteX63" fmla="*/ 8631438 w 12192000"/>
                <a:gd name="connsiteY63" fmla="*/ 237528 h 757168"/>
                <a:gd name="connsiteX64" fmla="*/ 8686410 w 12192000"/>
                <a:gd name="connsiteY64" fmla="*/ 234877 h 757168"/>
                <a:gd name="connsiteX65" fmla="*/ 8980658 w 12192000"/>
                <a:gd name="connsiteY65" fmla="*/ 273001 h 757168"/>
                <a:gd name="connsiteX66" fmla="*/ 9087625 w 12192000"/>
                <a:gd name="connsiteY66" fmla="*/ 282423 h 757168"/>
                <a:gd name="connsiteX67" fmla="*/ 9186017 w 12192000"/>
                <a:gd name="connsiteY67" fmla="*/ 293875 h 757168"/>
                <a:gd name="connsiteX68" fmla="*/ 9323931 w 12192000"/>
                <a:gd name="connsiteY68" fmla="*/ 302628 h 757168"/>
                <a:gd name="connsiteX69" fmla="*/ 9467213 w 12192000"/>
                <a:gd name="connsiteY69" fmla="*/ 307275 h 757168"/>
                <a:gd name="connsiteX70" fmla="*/ 9626826 w 12192000"/>
                <a:gd name="connsiteY70" fmla="*/ 316213 h 757168"/>
                <a:gd name="connsiteX71" fmla="*/ 9689696 w 12192000"/>
                <a:gd name="connsiteY71" fmla="*/ 324467 h 757168"/>
                <a:gd name="connsiteX72" fmla="*/ 9860526 w 12192000"/>
                <a:gd name="connsiteY72" fmla="*/ 329986 h 757168"/>
                <a:gd name="connsiteX73" fmla="*/ 9949775 w 12192000"/>
                <a:gd name="connsiteY73" fmla="*/ 340386 h 757168"/>
                <a:gd name="connsiteX74" fmla="*/ 10097252 w 12192000"/>
                <a:gd name="connsiteY74" fmla="*/ 349262 h 757168"/>
                <a:gd name="connsiteX75" fmla="*/ 10145261 w 12192000"/>
                <a:gd name="connsiteY75" fmla="*/ 353113 h 757168"/>
                <a:gd name="connsiteX76" fmla="*/ 10188159 w 12192000"/>
                <a:gd name="connsiteY76" fmla="*/ 356124 h 757168"/>
                <a:gd name="connsiteX77" fmla="*/ 10336144 w 12192000"/>
                <a:gd name="connsiteY77" fmla="*/ 348235 h 757168"/>
                <a:gd name="connsiteX78" fmla="*/ 10466847 w 12192000"/>
                <a:gd name="connsiteY78" fmla="*/ 354131 h 757168"/>
                <a:gd name="connsiteX79" fmla="*/ 10696514 w 12192000"/>
                <a:gd name="connsiteY79" fmla="*/ 353575 h 757168"/>
                <a:gd name="connsiteX80" fmla="*/ 10746932 w 12192000"/>
                <a:gd name="connsiteY80" fmla="*/ 360606 h 757168"/>
                <a:gd name="connsiteX81" fmla="*/ 10905388 w 12192000"/>
                <a:gd name="connsiteY81" fmla="*/ 370627 h 757168"/>
                <a:gd name="connsiteX82" fmla="*/ 10995602 w 12192000"/>
                <a:gd name="connsiteY82" fmla="*/ 376691 h 757168"/>
                <a:gd name="connsiteX83" fmla="*/ 11107647 w 12192000"/>
                <a:gd name="connsiteY83" fmla="*/ 373405 h 757168"/>
                <a:gd name="connsiteX84" fmla="*/ 11302440 w 12192000"/>
                <a:gd name="connsiteY84" fmla="*/ 364156 h 757168"/>
                <a:gd name="connsiteX85" fmla="*/ 11353613 w 12192000"/>
                <a:gd name="connsiteY85" fmla="*/ 363785 h 757168"/>
                <a:gd name="connsiteX86" fmla="*/ 11447323 w 12192000"/>
                <a:gd name="connsiteY86" fmla="*/ 359346 h 757168"/>
                <a:gd name="connsiteX87" fmla="*/ 11464292 w 12192000"/>
                <a:gd name="connsiteY87" fmla="*/ 358519 h 757168"/>
                <a:gd name="connsiteX88" fmla="*/ 11607560 w 12192000"/>
                <a:gd name="connsiteY88" fmla="*/ 342370 h 757168"/>
                <a:gd name="connsiteX89" fmla="*/ 11681426 w 12192000"/>
                <a:gd name="connsiteY89" fmla="*/ 344335 h 757168"/>
                <a:gd name="connsiteX90" fmla="*/ 11893565 w 12192000"/>
                <a:gd name="connsiteY90" fmla="*/ 355261 h 757168"/>
                <a:gd name="connsiteX91" fmla="*/ 11983290 w 12192000"/>
                <a:gd name="connsiteY91" fmla="*/ 363588 h 757168"/>
                <a:gd name="connsiteX92" fmla="*/ 12192000 w 12192000"/>
                <a:gd name="connsiteY92" fmla="*/ 388018 h 757168"/>
                <a:gd name="connsiteX93" fmla="*/ 12192000 w 12192000"/>
                <a:gd name="connsiteY93" fmla="*/ 577115 h 757168"/>
                <a:gd name="connsiteX94" fmla="*/ 12157329 w 12192000"/>
                <a:gd name="connsiteY94" fmla="*/ 588862 h 757168"/>
                <a:gd name="connsiteX95" fmla="*/ 12066948 w 12192000"/>
                <a:gd name="connsiteY95" fmla="*/ 586034 h 757168"/>
                <a:gd name="connsiteX96" fmla="*/ 11911344 w 12192000"/>
                <a:gd name="connsiteY96" fmla="*/ 521599 h 757168"/>
                <a:gd name="connsiteX97" fmla="*/ 11847823 w 12192000"/>
                <a:gd name="connsiteY97" fmla="*/ 511785 h 757168"/>
                <a:gd name="connsiteX98" fmla="*/ 11737547 w 12192000"/>
                <a:gd name="connsiteY98" fmla="*/ 502380 h 757168"/>
                <a:gd name="connsiteX99" fmla="*/ 11636052 w 12192000"/>
                <a:gd name="connsiteY99" fmla="*/ 514993 h 757168"/>
                <a:gd name="connsiteX100" fmla="*/ 11394706 w 12192000"/>
                <a:gd name="connsiteY100" fmla="*/ 590867 h 757168"/>
                <a:gd name="connsiteX101" fmla="*/ 11354978 w 12192000"/>
                <a:gd name="connsiteY101" fmla="*/ 597561 h 757168"/>
                <a:gd name="connsiteX102" fmla="*/ 11285306 w 12192000"/>
                <a:gd name="connsiteY102" fmla="*/ 599825 h 757168"/>
                <a:gd name="connsiteX103" fmla="*/ 11008528 w 12192000"/>
                <a:gd name="connsiteY103" fmla="*/ 656670 h 757168"/>
                <a:gd name="connsiteX104" fmla="*/ 10948735 w 12192000"/>
                <a:gd name="connsiteY104" fmla="*/ 652964 h 757168"/>
                <a:gd name="connsiteX105" fmla="*/ 10850698 w 12192000"/>
                <a:gd name="connsiteY105" fmla="*/ 641721 h 757168"/>
                <a:gd name="connsiteX106" fmla="*/ 10744026 w 12192000"/>
                <a:gd name="connsiteY106" fmla="*/ 647769 h 757168"/>
                <a:gd name="connsiteX107" fmla="*/ 10666160 w 12192000"/>
                <a:gd name="connsiteY107" fmla="*/ 651891 h 757168"/>
                <a:gd name="connsiteX108" fmla="*/ 10450521 w 12192000"/>
                <a:gd name="connsiteY108" fmla="*/ 616552 h 757168"/>
                <a:gd name="connsiteX109" fmla="*/ 10271192 w 12192000"/>
                <a:gd name="connsiteY109" fmla="*/ 583498 h 757168"/>
                <a:gd name="connsiteX110" fmla="*/ 10246067 w 12192000"/>
                <a:gd name="connsiteY110" fmla="*/ 585423 h 757168"/>
                <a:gd name="connsiteX111" fmla="*/ 10005027 w 12192000"/>
                <a:gd name="connsiteY111" fmla="*/ 592252 h 757168"/>
                <a:gd name="connsiteX112" fmla="*/ 9898681 w 12192000"/>
                <a:gd name="connsiteY112" fmla="*/ 613195 h 757168"/>
                <a:gd name="connsiteX113" fmla="*/ 9753225 w 12192000"/>
                <a:gd name="connsiteY113" fmla="*/ 629038 h 757168"/>
                <a:gd name="connsiteX114" fmla="*/ 9591376 w 12192000"/>
                <a:gd name="connsiteY114" fmla="*/ 648601 h 757168"/>
                <a:gd name="connsiteX115" fmla="*/ 9472860 w 12192000"/>
                <a:gd name="connsiteY115" fmla="*/ 655936 h 757168"/>
                <a:gd name="connsiteX116" fmla="*/ 9299788 w 12192000"/>
                <a:gd name="connsiteY116" fmla="*/ 636945 h 757168"/>
                <a:gd name="connsiteX117" fmla="*/ 9264605 w 12192000"/>
                <a:gd name="connsiteY117" fmla="*/ 627087 h 757168"/>
                <a:gd name="connsiteX118" fmla="*/ 8926435 w 12192000"/>
                <a:gd name="connsiteY118" fmla="*/ 549269 h 757168"/>
                <a:gd name="connsiteX119" fmla="*/ 8698934 w 12192000"/>
                <a:gd name="connsiteY119" fmla="*/ 536583 h 757168"/>
                <a:gd name="connsiteX120" fmla="*/ 8622862 w 12192000"/>
                <a:gd name="connsiteY120" fmla="*/ 541563 h 757168"/>
                <a:gd name="connsiteX121" fmla="*/ 8482784 w 12192000"/>
                <a:gd name="connsiteY121" fmla="*/ 574094 h 757168"/>
                <a:gd name="connsiteX122" fmla="*/ 8421565 w 12192000"/>
                <a:gd name="connsiteY122" fmla="*/ 576610 h 757168"/>
                <a:gd name="connsiteX123" fmla="*/ 8313469 w 12192000"/>
                <a:gd name="connsiteY123" fmla="*/ 574762 h 757168"/>
                <a:gd name="connsiteX124" fmla="*/ 8079520 w 12192000"/>
                <a:gd name="connsiteY124" fmla="*/ 558685 h 757168"/>
                <a:gd name="connsiteX125" fmla="*/ 7773327 w 12192000"/>
                <a:gd name="connsiteY125" fmla="*/ 558854 h 757168"/>
                <a:gd name="connsiteX126" fmla="*/ 7652477 w 12192000"/>
                <a:gd name="connsiteY126" fmla="*/ 547561 h 757168"/>
                <a:gd name="connsiteX127" fmla="*/ 7522274 w 12192000"/>
                <a:gd name="connsiteY127" fmla="*/ 532150 h 757168"/>
                <a:gd name="connsiteX128" fmla="*/ 7484080 w 12192000"/>
                <a:gd name="connsiteY128" fmla="*/ 530532 h 757168"/>
                <a:gd name="connsiteX129" fmla="*/ 7282277 w 12192000"/>
                <a:gd name="connsiteY129" fmla="*/ 540177 h 757168"/>
                <a:gd name="connsiteX130" fmla="*/ 7235690 w 12192000"/>
                <a:gd name="connsiteY130" fmla="*/ 551282 h 757168"/>
                <a:gd name="connsiteX131" fmla="*/ 7116339 w 12192000"/>
                <a:gd name="connsiteY131" fmla="*/ 539494 h 757168"/>
                <a:gd name="connsiteX132" fmla="*/ 7011067 w 12192000"/>
                <a:gd name="connsiteY132" fmla="*/ 511848 h 757168"/>
                <a:gd name="connsiteX133" fmla="*/ 6403234 w 12192000"/>
                <a:gd name="connsiteY133" fmla="*/ 432296 h 757168"/>
                <a:gd name="connsiteX134" fmla="*/ 6036273 w 12192000"/>
                <a:gd name="connsiteY134" fmla="*/ 412301 h 757168"/>
                <a:gd name="connsiteX135" fmla="*/ 5780467 w 12192000"/>
                <a:gd name="connsiteY135" fmla="*/ 377910 h 757168"/>
                <a:gd name="connsiteX136" fmla="*/ 5739051 w 12192000"/>
                <a:gd name="connsiteY136" fmla="*/ 353609 h 757168"/>
                <a:gd name="connsiteX137" fmla="*/ 5583566 w 12192000"/>
                <a:gd name="connsiteY137" fmla="*/ 321995 h 757168"/>
                <a:gd name="connsiteX138" fmla="*/ 5432030 w 12192000"/>
                <a:gd name="connsiteY138" fmla="*/ 362512 h 757168"/>
                <a:gd name="connsiteX139" fmla="*/ 5241398 w 12192000"/>
                <a:gd name="connsiteY139" fmla="*/ 425781 h 757168"/>
                <a:gd name="connsiteX140" fmla="*/ 5139710 w 12192000"/>
                <a:gd name="connsiteY140" fmla="*/ 421022 h 757168"/>
                <a:gd name="connsiteX141" fmla="*/ 4929402 w 12192000"/>
                <a:gd name="connsiteY141" fmla="*/ 424310 h 757168"/>
                <a:gd name="connsiteX142" fmla="*/ 4782793 w 12192000"/>
                <a:gd name="connsiteY142" fmla="*/ 441046 h 757168"/>
                <a:gd name="connsiteX143" fmla="*/ 4577594 w 12192000"/>
                <a:gd name="connsiteY143" fmla="*/ 459290 h 757168"/>
                <a:gd name="connsiteX144" fmla="*/ 4500826 w 12192000"/>
                <a:gd name="connsiteY144" fmla="*/ 470529 h 757168"/>
                <a:gd name="connsiteX145" fmla="*/ 4317973 w 12192000"/>
                <a:gd name="connsiteY145" fmla="*/ 483649 h 757168"/>
                <a:gd name="connsiteX146" fmla="*/ 4166722 w 12192000"/>
                <a:gd name="connsiteY146" fmla="*/ 490602 h 757168"/>
                <a:gd name="connsiteX147" fmla="*/ 4042814 w 12192000"/>
                <a:gd name="connsiteY147" fmla="*/ 530660 h 757168"/>
                <a:gd name="connsiteX148" fmla="*/ 4002653 w 12192000"/>
                <a:gd name="connsiteY148" fmla="*/ 552594 h 757168"/>
                <a:gd name="connsiteX149" fmla="*/ 3969549 w 12192000"/>
                <a:gd name="connsiteY149" fmla="*/ 566312 h 757168"/>
                <a:gd name="connsiteX150" fmla="*/ 3821685 w 12192000"/>
                <a:gd name="connsiteY150" fmla="*/ 649183 h 757168"/>
                <a:gd name="connsiteX151" fmla="*/ 3805138 w 12192000"/>
                <a:gd name="connsiteY151" fmla="*/ 655947 h 757168"/>
                <a:gd name="connsiteX152" fmla="*/ 3609177 w 12192000"/>
                <a:gd name="connsiteY152" fmla="*/ 687459 h 757168"/>
                <a:gd name="connsiteX153" fmla="*/ 3539727 w 12192000"/>
                <a:gd name="connsiteY153" fmla="*/ 706521 h 757168"/>
                <a:gd name="connsiteX154" fmla="*/ 3396572 w 12192000"/>
                <a:gd name="connsiteY154" fmla="*/ 755681 h 757168"/>
                <a:gd name="connsiteX155" fmla="*/ 3341054 w 12192000"/>
                <a:gd name="connsiteY155" fmla="*/ 754679 h 757168"/>
                <a:gd name="connsiteX156" fmla="*/ 3138775 w 12192000"/>
                <a:gd name="connsiteY156" fmla="*/ 710120 h 757168"/>
                <a:gd name="connsiteX157" fmla="*/ 3037283 w 12192000"/>
                <a:gd name="connsiteY157" fmla="*/ 666453 h 757168"/>
                <a:gd name="connsiteX158" fmla="*/ 3002117 w 12192000"/>
                <a:gd name="connsiteY158" fmla="*/ 649347 h 757168"/>
                <a:gd name="connsiteX159" fmla="*/ 2747294 w 12192000"/>
                <a:gd name="connsiteY159" fmla="*/ 652400 h 757168"/>
                <a:gd name="connsiteX160" fmla="*/ 2676273 w 12192000"/>
                <a:gd name="connsiteY160" fmla="*/ 652304 h 757168"/>
                <a:gd name="connsiteX161" fmla="*/ 2432360 w 12192000"/>
                <a:gd name="connsiteY161" fmla="*/ 657836 h 757168"/>
                <a:gd name="connsiteX162" fmla="*/ 2382311 w 12192000"/>
                <a:gd name="connsiteY162" fmla="*/ 650824 h 757168"/>
                <a:gd name="connsiteX163" fmla="*/ 2055134 w 12192000"/>
                <a:gd name="connsiteY163" fmla="*/ 630053 h 757168"/>
                <a:gd name="connsiteX164" fmla="*/ 2031829 w 12192000"/>
                <a:gd name="connsiteY164" fmla="*/ 639324 h 757168"/>
                <a:gd name="connsiteX165" fmla="*/ 1912764 w 12192000"/>
                <a:gd name="connsiteY165" fmla="*/ 664183 h 757168"/>
                <a:gd name="connsiteX166" fmla="*/ 1755637 w 12192000"/>
                <a:gd name="connsiteY166" fmla="*/ 663960 h 757168"/>
                <a:gd name="connsiteX167" fmla="*/ 1727159 w 12192000"/>
                <a:gd name="connsiteY167" fmla="*/ 659605 h 757168"/>
                <a:gd name="connsiteX168" fmla="*/ 1622470 w 12192000"/>
                <a:gd name="connsiteY168" fmla="*/ 634850 h 757168"/>
                <a:gd name="connsiteX169" fmla="*/ 1385955 w 12192000"/>
                <a:gd name="connsiteY169" fmla="*/ 604522 h 757168"/>
                <a:gd name="connsiteX170" fmla="*/ 1340055 w 12192000"/>
                <a:gd name="connsiteY170" fmla="*/ 595629 h 757168"/>
                <a:gd name="connsiteX171" fmla="*/ 1257271 w 12192000"/>
                <a:gd name="connsiteY171" fmla="*/ 581180 h 757168"/>
                <a:gd name="connsiteX172" fmla="*/ 1031914 w 12192000"/>
                <a:gd name="connsiteY172" fmla="*/ 562692 h 757168"/>
                <a:gd name="connsiteX173" fmla="*/ 922031 w 12192000"/>
                <a:gd name="connsiteY173" fmla="*/ 566853 h 757168"/>
                <a:gd name="connsiteX174" fmla="*/ 873250 w 12192000"/>
                <a:gd name="connsiteY174" fmla="*/ 563724 h 757168"/>
                <a:gd name="connsiteX175" fmla="*/ 711627 w 12192000"/>
                <a:gd name="connsiteY175" fmla="*/ 529880 h 757168"/>
                <a:gd name="connsiteX176" fmla="*/ 311112 w 12192000"/>
                <a:gd name="connsiteY176" fmla="*/ 525106 h 757168"/>
                <a:gd name="connsiteX177" fmla="*/ 184145 w 12192000"/>
                <a:gd name="connsiteY177" fmla="*/ 532188 h 757168"/>
                <a:gd name="connsiteX178" fmla="*/ 116886 w 12192000"/>
                <a:gd name="connsiteY178" fmla="*/ 530572 h 757168"/>
                <a:gd name="connsiteX179" fmla="*/ 23941 w 12192000"/>
                <a:gd name="connsiteY179" fmla="*/ 506433 h 757168"/>
                <a:gd name="connsiteX180" fmla="*/ 0 w 12192000"/>
                <a:gd name="connsiteY180" fmla="*/ 502149 h 757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Lst>
              <a:rect l="l" t="t" r="r" b="b"/>
              <a:pathLst>
                <a:path w="12192000" h="757168">
                  <a:moveTo>
                    <a:pt x="0" y="0"/>
                  </a:moveTo>
                  <a:lnTo>
                    <a:pt x="41653" y="6945"/>
                  </a:lnTo>
                  <a:cubicBezTo>
                    <a:pt x="55151" y="9178"/>
                    <a:pt x="68996" y="11810"/>
                    <a:pt x="81317" y="15509"/>
                  </a:cubicBezTo>
                  <a:cubicBezTo>
                    <a:pt x="92911" y="18978"/>
                    <a:pt x="102562" y="24446"/>
                    <a:pt x="114150" y="28105"/>
                  </a:cubicBezTo>
                  <a:cubicBezTo>
                    <a:pt x="145644" y="37958"/>
                    <a:pt x="177914" y="47281"/>
                    <a:pt x="214865" y="58374"/>
                  </a:cubicBezTo>
                  <a:cubicBezTo>
                    <a:pt x="236680" y="42349"/>
                    <a:pt x="264438" y="53534"/>
                    <a:pt x="299237" y="63560"/>
                  </a:cubicBezTo>
                  <a:cubicBezTo>
                    <a:pt x="334763" y="73816"/>
                    <a:pt x="376093" y="78654"/>
                    <a:pt x="415570" y="83774"/>
                  </a:cubicBezTo>
                  <a:cubicBezTo>
                    <a:pt x="487949" y="93100"/>
                    <a:pt x="560804" y="100354"/>
                    <a:pt x="633210" y="109108"/>
                  </a:cubicBezTo>
                  <a:cubicBezTo>
                    <a:pt x="648566" y="111058"/>
                    <a:pt x="666073" y="114072"/>
                    <a:pt x="677567" y="119446"/>
                  </a:cubicBezTo>
                  <a:cubicBezTo>
                    <a:pt x="756262" y="155621"/>
                    <a:pt x="853422" y="169678"/>
                    <a:pt x="946429" y="171502"/>
                  </a:cubicBezTo>
                  <a:cubicBezTo>
                    <a:pt x="1019582" y="173044"/>
                    <a:pt x="1091239" y="175083"/>
                    <a:pt x="1163367" y="182106"/>
                  </a:cubicBezTo>
                  <a:cubicBezTo>
                    <a:pt x="1168863" y="182586"/>
                    <a:pt x="1176224" y="182589"/>
                    <a:pt x="1180337" y="181279"/>
                  </a:cubicBezTo>
                  <a:cubicBezTo>
                    <a:pt x="1205822" y="172503"/>
                    <a:pt x="1231920" y="173109"/>
                    <a:pt x="1263939" y="173070"/>
                  </a:cubicBezTo>
                  <a:cubicBezTo>
                    <a:pt x="1309211" y="172961"/>
                    <a:pt x="1350592" y="176848"/>
                    <a:pt x="1392213" y="183225"/>
                  </a:cubicBezTo>
                  <a:cubicBezTo>
                    <a:pt x="1422516" y="187866"/>
                    <a:pt x="1453010" y="195759"/>
                    <a:pt x="1479752" y="205174"/>
                  </a:cubicBezTo>
                  <a:cubicBezTo>
                    <a:pt x="1516962" y="218381"/>
                    <a:pt x="1553071" y="224660"/>
                    <a:pt x="1589813" y="211706"/>
                  </a:cubicBezTo>
                  <a:cubicBezTo>
                    <a:pt x="1629541" y="197953"/>
                    <a:pt x="1673292" y="205778"/>
                    <a:pt x="1716264" y="207459"/>
                  </a:cubicBezTo>
                  <a:cubicBezTo>
                    <a:pt x="1734988" y="208248"/>
                    <a:pt x="1754789" y="209668"/>
                    <a:pt x="1772900" y="208137"/>
                  </a:cubicBezTo>
                  <a:cubicBezTo>
                    <a:pt x="1825381" y="203828"/>
                    <a:pt x="1876222" y="195808"/>
                    <a:pt x="1929319" y="193822"/>
                  </a:cubicBezTo>
                  <a:cubicBezTo>
                    <a:pt x="1958819" y="192698"/>
                    <a:pt x="1991232" y="199166"/>
                    <a:pt x="2021514" y="204186"/>
                  </a:cubicBezTo>
                  <a:cubicBezTo>
                    <a:pt x="2052154" y="209417"/>
                    <a:pt x="2082323" y="216530"/>
                    <a:pt x="2111753" y="223797"/>
                  </a:cubicBezTo>
                  <a:cubicBezTo>
                    <a:pt x="2131736" y="228659"/>
                    <a:pt x="2153567" y="233429"/>
                    <a:pt x="2169356" y="241125"/>
                  </a:cubicBezTo>
                  <a:cubicBezTo>
                    <a:pt x="2205243" y="258649"/>
                    <a:pt x="2242901" y="263295"/>
                    <a:pt x="2286638" y="257382"/>
                  </a:cubicBezTo>
                  <a:cubicBezTo>
                    <a:pt x="2293313" y="256396"/>
                    <a:pt x="2301018" y="256799"/>
                    <a:pt x="2308368" y="256995"/>
                  </a:cubicBezTo>
                  <a:cubicBezTo>
                    <a:pt x="2426026" y="259155"/>
                    <a:pt x="2543593" y="262834"/>
                    <a:pt x="2660621" y="262863"/>
                  </a:cubicBezTo>
                  <a:cubicBezTo>
                    <a:pt x="2708088" y="262871"/>
                    <a:pt x="2754165" y="254412"/>
                    <a:pt x="2801134" y="250006"/>
                  </a:cubicBezTo>
                  <a:cubicBezTo>
                    <a:pt x="2810748" y="249174"/>
                    <a:pt x="2821504" y="247638"/>
                    <a:pt x="2830994" y="249091"/>
                  </a:cubicBezTo>
                  <a:cubicBezTo>
                    <a:pt x="2934354" y="264045"/>
                    <a:pt x="3032340" y="255254"/>
                    <a:pt x="3129084" y="242009"/>
                  </a:cubicBezTo>
                  <a:cubicBezTo>
                    <a:pt x="3139090" y="240625"/>
                    <a:pt x="3151170" y="241831"/>
                    <a:pt x="3162162" y="242789"/>
                  </a:cubicBezTo>
                  <a:cubicBezTo>
                    <a:pt x="3192925" y="245736"/>
                    <a:pt x="3225969" y="254145"/>
                    <a:pt x="3254072" y="251612"/>
                  </a:cubicBezTo>
                  <a:cubicBezTo>
                    <a:pt x="3328782" y="244461"/>
                    <a:pt x="3402881" y="234992"/>
                    <a:pt x="3473491" y="221903"/>
                  </a:cubicBezTo>
                  <a:cubicBezTo>
                    <a:pt x="3545212" y="208683"/>
                    <a:pt x="3611651" y="197856"/>
                    <a:pt x="3691860" y="219228"/>
                  </a:cubicBezTo>
                  <a:cubicBezTo>
                    <a:pt x="3725977" y="228268"/>
                    <a:pt x="3771754" y="225515"/>
                    <a:pt x="3811494" y="225691"/>
                  </a:cubicBezTo>
                  <a:cubicBezTo>
                    <a:pt x="3840564" y="225687"/>
                    <a:pt x="3868906" y="218586"/>
                    <a:pt x="3897533" y="220087"/>
                  </a:cubicBezTo>
                  <a:cubicBezTo>
                    <a:pt x="3973874" y="224087"/>
                    <a:pt x="4042293" y="217563"/>
                    <a:pt x="4109430" y="200477"/>
                  </a:cubicBezTo>
                  <a:cubicBezTo>
                    <a:pt x="4135544" y="193834"/>
                    <a:pt x="4175268" y="201258"/>
                    <a:pt x="4208772" y="200914"/>
                  </a:cubicBezTo>
                  <a:cubicBezTo>
                    <a:pt x="4244136" y="200288"/>
                    <a:pt x="4280583" y="199908"/>
                    <a:pt x="4314641" y="196159"/>
                  </a:cubicBezTo>
                  <a:cubicBezTo>
                    <a:pt x="4402743" y="186278"/>
                    <a:pt x="4489848" y="174436"/>
                    <a:pt x="4577622" y="163774"/>
                  </a:cubicBezTo>
                  <a:cubicBezTo>
                    <a:pt x="4649843" y="154967"/>
                    <a:pt x="4719794" y="168553"/>
                    <a:pt x="4790345" y="177592"/>
                  </a:cubicBezTo>
                  <a:cubicBezTo>
                    <a:pt x="4834576" y="183345"/>
                    <a:pt x="4875614" y="193701"/>
                    <a:pt x="4926164" y="184139"/>
                  </a:cubicBezTo>
                  <a:cubicBezTo>
                    <a:pt x="4974485" y="175032"/>
                    <a:pt x="5034899" y="180870"/>
                    <a:pt x="5088812" y="177401"/>
                  </a:cubicBezTo>
                  <a:cubicBezTo>
                    <a:pt x="5134238" y="174439"/>
                    <a:pt x="5178353" y="168165"/>
                    <a:pt x="5222466" y="162082"/>
                  </a:cubicBezTo>
                  <a:cubicBezTo>
                    <a:pt x="5282519" y="153783"/>
                    <a:pt x="5341864" y="144876"/>
                    <a:pt x="5406528" y="153987"/>
                  </a:cubicBezTo>
                  <a:cubicBezTo>
                    <a:pt x="5479960" y="164323"/>
                    <a:pt x="5531876" y="142624"/>
                    <a:pt x="5590716" y="129490"/>
                  </a:cubicBezTo>
                  <a:cubicBezTo>
                    <a:pt x="5631296" y="120553"/>
                    <a:pt x="5675395" y="114659"/>
                    <a:pt x="5719429" y="110099"/>
                  </a:cubicBezTo>
                  <a:cubicBezTo>
                    <a:pt x="5778247" y="104215"/>
                    <a:pt x="5838715" y="102042"/>
                    <a:pt x="5897895" y="96368"/>
                  </a:cubicBezTo>
                  <a:cubicBezTo>
                    <a:pt x="5987399" y="87895"/>
                    <a:pt x="6077855" y="82333"/>
                    <a:pt x="6169957" y="94411"/>
                  </a:cubicBezTo>
                  <a:cubicBezTo>
                    <a:pt x="6212360" y="99875"/>
                    <a:pt x="6252010" y="101763"/>
                    <a:pt x="6294827" y="99236"/>
                  </a:cubicBezTo>
                  <a:cubicBezTo>
                    <a:pt x="6364965" y="95091"/>
                    <a:pt x="6436581" y="97891"/>
                    <a:pt x="6494261" y="71724"/>
                  </a:cubicBezTo>
                  <a:cubicBezTo>
                    <a:pt x="6514615" y="62488"/>
                    <a:pt x="6550354" y="61691"/>
                    <a:pt x="6579627" y="57883"/>
                  </a:cubicBezTo>
                  <a:cubicBezTo>
                    <a:pt x="6613354" y="53353"/>
                    <a:pt x="6637770" y="57878"/>
                    <a:pt x="6654800" y="77086"/>
                  </a:cubicBezTo>
                  <a:cubicBezTo>
                    <a:pt x="6662444" y="85688"/>
                    <a:pt x="6685147" y="94892"/>
                    <a:pt x="6703059" y="97166"/>
                  </a:cubicBezTo>
                  <a:cubicBezTo>
                    <a:pt x="6756799" y="103989"/>
                    <a:pt x="6806654" y="100687"/>
                    <a:pt x="6859445" y="90481"/>
                  </a:cubicBezTo>
                  <a:cubicBezTo>
                    <a:pt x="6908894" y="80861"/>
                    <a:pt x="6969747" y="85387"/>
                    <a:pt x="7025414" y="83536"/>
                  </a:cubicBezTo>
                  <a:cubicBezTo>
                    <a:pt x="7064862" y="82168"/>
                    <a:pt x="7104501" y="77186"/>
                    <a:pt x="7144137" y="79264"/>
                  </a:cubicBezTo>
                  <a:cubicBezTo>
                    <a:pt x="7193316" y="81841"/>
                    <a:pt x="7241809" y="90488"/>
                    <a:pt x="7291235" y="95367"/>
                  </a:cubicBezTo>
                  <a:cubicBezTo>
                    <a:pt x="7329668" y="99288"/>
                    <a:pt x="7368978" y="100585"/>
                    <a:pt x="7407395" y="104888"/>
                  </a:cubicBezTo>
                  <a:cubicBezTo>
                    <a:pt x="7438868" y="108256"/>
                    <a:pt x="7469832" y="114265"/>
                    <a:pt x="7500837" y="119515"/>
                  </a:cubicBezTo>
                  <a:cubicBezTo>
                    <a:pt x="7512146" y="121444"/>
                    <a:pt x="7523255" y="127178"/>
                    <a:pt x="7533567" y="126955"/>
                  </a:cubicBezTo>
                  <a:cubicBezTo>
                    <a:pt x="7636025" y="124121"/>
                    <a:pt x="7707510" y="164497"/>
                    <a:pt x="7792910" y="185188"/>
                  </a:cubicBezTo>
                  <a:cubicBezTo>
                    <a:pt x="7882663" y="207063"/>
                    <a:pt x="7969001" y="237914"/>
                    <a:pt x="8070699" y="235423"/>
                  </a:cubicBezTo>
                  <a:cubicBezTo>
                    <a:pt x="8132239" y="233879"/>
                    <a:pt x="8191903" y="225939"/>
                    <a:pt x="8253177" y="222473"/>
                  </a:cubicBezTo>
                  <a:cubicBezTo>
                    <a:pt x="8274949" y="221324"/>
                    <a:pt x="8299150" y="222976"/>
                    <a:pt x="8320683" y="226393"/>
                  </a:cubicBezTo>
                  <a:cubicBezTo>
                    <a:pt x="8424731" y="242340"/>
                    <a:pt x="8527777" y="249266"/>
                    <a:pt x="8631438" y="237528"/>
                  </a:cubicBezTo>
                  <a:cubicBezTo>
                    <a:pt x="8649201" y="235596"/>
                    <a:pt x="8668058" y="233915"/>
                    <a:pt x="8686410" y="234877"/>
                  </a:cubicBezTo>
                  <a:cubicBezTo>
                    <a:pt x="8786966" y="240146"/>
                    <a:pt x="8885480" y="249315"/>
                    <a:pt x="8980658" y="273001"/>
                  </a:cubicBezTo>
                  <a:cubicBezTo>
                    <a:pt x="9012626" y="280972"/>
                    <a:pt x="9052108" y="279035"/>
                    <a:pt x="9087625" y="282423"/>
                  </a:cubicBezTo>
                  <a:cubicBezTo>
                    <a:pt x="9120583" y="285484"/>
                    <a:pt x="9154319" y="287825"/>
                    <a:pt x="9186017" y="293875"/>
                  </a:cubicBezTo>
                  <a:cubicBezTo>
                    <a:pt x="9232288" y="302785"/>
                    <a:pt x="9275554" y="305815"/>
                    <a:pt x="9323931" y="302628"/>
                  </a:cubicBezTo>
                  <a:cubicBezTo>
                    <a:pt x="9370084" y="299705"/>
                    <a:pt x="9419491" y="304964"/>
                    <a:pt x="9467213" y="307275"/>
                  </a:cubicBezTo>
                  <a:cubicBezTo>
                    <a:pt x="9520438" y="309874"/>
                    <a:pt x="9573661" y="312473"/>
                    <a:pt x="9626826" y="316213"/>
                  </a:cubicBezTo>
                  <a:cubicBezTo>
                    <a:pt x="9648094" y="317708"/>
                    <a:pt x="9671915" y="326588"/>
                    <a:pt x="9689696" y="324467"/>
                  </a:cubicBezTo>
                  <a:cubicBezTo>
                    <a:pt x="9747117" y="317175"/>
                    <a:pt x="9803355" y="332523"/>
                    <a:pt x="9860526" y="329986"/>
                  </a:cubicBezTo>
                  <a:cubicBezTo>
                    <a:pt x="9888572" y="328594"/>
                    <a:pt x="9919723" y="338048"/>
                    <a:pt x="9949775" y="340386"/>
                  </a:cubicBezTo>
                  <a:cubicBezTo>
                    <a:pt x="9998886" y="344296"/>
                    <a:pt x="10048092" y="346302"/>
                    <a:pt x="10097252" y="349262"/>
                  </a:cubicBezTo>
                  <a:cubicBezTo>
                    <a:pt x="10113390" y="350297"/>
                    <a:pt x="10129133" y="351886"/>
                    <a:pt x="10145261" y="353113"/>
                  </a:cubicBezTo>
                  <a:cubicBezTo>
                    <a:pt x="10159555" y="354243"/>
                    <a:pt x="10174512" y="356743"/>
                    <a:pt x="10188159" y="356124"/>
                  </a:cubicBezTo>
                  <a:cubicBezTo>
                    <a:pt x="10237589" y="353944"/>
                    <a:pt x="10286441" y="348682"/>
                    <a:pt x="10336144" y="348235"/>
                  </a:cubicBezTo>
                  <a:cubicBezTo>
                    <a:pt x="10379222" y="347822"/>
                    <a:pt x="10423443" y="353764"/>
                    <a:pt x="10466847" y="354131"/>
                  </a:cubicBezTo>
                  <a:cubicBezTo>
                    <a:pt x="10543353" y="354898"/>
                    <a:pt x="10619988" y="353190"/>
                    <a:pt x="10696514" y="353575"/>
                  </a:cubicBezTo>
                  <a:cubicBezTo>
                    <a:pt x="10713071" y="353680"/>
                    <a:pt x="10730069" y="359342"/>
                    <a:pt x="10746932" y="360606"/>
                  </a:cubicBezTo>
                  <a:cubicBezTo>
                    <a:pt x="10799731" y="364326"/>
                    <a:pt x="10852569" y="367289"/>
                    <a:pt x="10905388" y="370627"/>
                  </a:cubicBezTo>
                  <a:cubicBezTo>
                    <a:pt x="10935470" y="372396"/>
                    <a:pt x="10965963" y="373421"/>
                    <a:pt x="10995602" y="376691"/>
                  </a:cubicBezTo>
                  <a:cubicBezTo>
                    <a:pt x="11034750" y="381032"/>
                    <a:pt x="11070168" y="386324"/>
                    <a:pt x="11107647" y="373405"/>
                  </a:cubicBezTo>
                  <a:cubicBezTo>
                    <a:pt x="11165372" y="353347"/>
                    <a:pt x="11236837" y="366060"/>
                    <a:pt x="11302440" y="364156"/>
                  </a:cubicBezTo>
                  <a:cubicBezTo>
                    <a:pt x="11319394" y="363708"/>
                    <a:pt x="11336655" y="364422"/>
                    <a:pt x="11353613" y="363785"/>
                  </a:cubicBezTo>
                  <a:cubicBezTo>
                    <a:pt x="11384961" y="362566"/>
                    <a:pt x="11415955" y="360947"/>
                    <a:pt x="11447323" y="359346"/>
                  </a:cubicBezTo>
                  <a:cubicBezTo>
                    <a:pt x="11452855" y="359066"/>
                    <a:pt x="11459104" y="359200"/>
                    <a:pt x="11464292" y="358519"/>
                  </a:cubicBezTo>
                  <a:cubicBezTo>
                    <a:pt x="11512058" y="353010"/>
                    <a:pt x="11559143" y="346321"/>
                    <a:pt x="11607560" y="342370"/>
                  </a:cubicBezTo>
                  <a:cubicBezTo>
                    <a:pt x="11631218" y="340368"/>
                    <a:pt x="11657295" y="341352"/>
                    <a:pt x="11681426" y="344335"/>
                  </a:cubicBezTo>
                  <a:cubicBezTo>
                    <a:pt x="11751997" y="352993"/>
                    <a:pt x="11821986" y="358760"/>
                    <a:pt x="11893565" y="355261"/>
                  </a:cubicBezTo>
                  <a:cubicBezTo>
                    <a:pt x="11921973" y="353889"/>
                    <a:pt x="11953288" y="360300"/>
                    <a:pt x="11983290" y="363588"/>
                  </a:cubicBezTo>
                  <a:lnTo>
                    <a:pt x="12192000" y="388018"/>
                  </a:lnTo>
                  <a:lnTo>
                    <a:pt x="12192000" y="577115"/>
                  </a:lnTo>
                  <a:lnTo>
                    <a:pt x="12157329" y="588862"/>
                  </a:lnTo>
                  <a:cubicBezTo>
                    <a:pt x="12118393" y="608572"/>
                    <a:pt x="12109715" y="605637"/>
                    <a:pt x="12066948" y="586034"/>
                  </a:cubicBezTo>
                  <a:cubicBezTo>
                    <a:pt x="12016991" y="563193"/>
                    <a:pt x="11965119" y="541779"/>
                    <a:pt x="11911344" y="521599"/>
                  </a:cubicBezTo>
                  <a:cubicBezTo>
                    <a:pt x="11894383" y="515178"/>
                    <a:pt x="11869417" y="514060"/>
                    <a:pt x="11847823" y="511785"/>
                  </a:cubicBezTo>
                  <a:cubicBezTo>
                    <a:pt x="11811233" y="507768"/>
                    <a:pt x="11773630" y="501982"/>
                    <a:pt x="11737547" y="502380"/>
                  </a:cubicBezTo>
                  <a:cubicBezTo>
                    <a:pt x="11702930" y="502855"/>
                    <a:pt x="11668388" y="508866"/>
                    <a:pt x="11636052" y="514993"/>
                  </a:cubicBezTo>
                  <a:cubicBezTo>
                    <a:pt x="11545722" y="532199"/>
                    <a:pt x="11462455" y="555118"/>
                    <a:pt x="11394706" y="590867"/>
                  </a:cubicBezTo>
                  <a:cubicBezTo>
                    <a:pt x="11385999" y="595562"/>
                    <a:pt x="11369016" y="596581"/>
                    <a:pt x="11354978" y="597561"/>
                  </a:cubicBezTo>
                  <a:cubicBezTo>
                    <a:pt x="11332076" y="599224"/>
                    <a:pt x="11308448" y="600655"/>
                    <a:pt x="11285306" y="599825"/>
                  </a:cubicBezTo>
                  <a:cubicBezTo>
                    <a:pt x="11172906" y="595841"/>
                    <a:pt x="11083430" y="617861"/>
                    <a:pt x="11008528" y="656670"/>
                  </a:cubicBezTo>
                  <a:cubicBezTo>
                    <a:pt x="10986971" y="667750"/>
                    <a:pt x="10970753" y="668236"/>
                    <a:pt x="10948735" y="652964"/>
                  </a:cubicBezTo>
                  <a:cubicBezTo>
                    <a:pt x="10923173" y="635218"/>
                    <a:pt x="10885031" y="639705"/>
                    <a:pt x="10850698" y="641721"/>
                  </a:cubicBezTo>
                  <a:cubicBezTo>
                    <a:pt x="10815269" y="643680"/>
                    <a:pt x="10779458" y="645811"/>
                    <a:pt x="10744026" y="647769"/>
                  </a:cubicBezTo>
                  <a:cubicBezTo>
                    <a:pt x="10717832" y="649066"/>
                    <a:pt x="10692021" y="650003"/>
                    <a:pt x="10666160" y="651891"/>
                  </a:cubicBezTo>
                  <a:cubicBezTo>
                    <a:pt x="10585627" y="657783"/>
                    <a:pt x="10513854" y="650969"/>
                    <a:pt x="10450521" y="616552"/>
                  </a:cubicBezTo>
                  <a:cubicBezTo>
                    <a:pt x="10402221" y="590175"/>
                    <a:pt x="10339099" y="579806"/>
                    <a:pt x="10271192" y="583498"/>
                  </a:cubicBezTo>
                  <a:cubicBezTo>
                    <a:pt x="10262701" y="584006"/>
                    <a:pt x="10251859" y="587254"/>
                    <a:pt x="10246067" y="585423"/>
                  </a:cubicBezTo>
                  <a:cubicBezTo>
                    <a:pt x="10158786" y="558528"/>
                    <a:pt x="10086634" y="594049"/>
                    <a:pt x="10005027" y="592252"/>
                  </a:cubicBezTo>
                  <a:cubicBezTo>
                    <a:pt x="9969004" y="591507"/>
                    <a:pt x="9931565" y="603664"/>
                    <a:pt x="9898681" y="613195"/>
                  </a:cubicBezTo>
                  <a:cubicBezTo>
                    <a:pt x="9853463" y="626281"/>
                    <a:pt x="9813049" y="639042"/>
                    <a:pt x="9753225" y="629038"/>
                  </a:cubicBezTo>
                  <a:cubicBezTo>
                    <a:pt x="9693404" y="618845"/>
                    <a:pt x="9637675" y="628898"/>
                    <a:pt x="9591376" y="648601"/>
                  </a:cubicBezTo>
                  <a:cubicBezTo>
                    <a:pt x="9556001" y="663537"/>
                    <a:pt x="9518120" y="663077"/>
                    <a:pt x="9472860" y="655936"/>
                  </a:cubicBezTo>
                  <a:cubicBezTo>
                    <a:pt x="9416283" y="647056"/>
                    <a:pt x="9357217" y="643578"/>
                    <a:pt x="9299788" y="636945"/>
                  </a:cubicBezTo>
                  <a:cubicBezTo>
                    <a:pt x="9287347" y="635531"/>
                    <a:pt x="9271710" y="632039"/>
                    <a:pt x="9264605" y="627087"/>
                  </a:cubicBezTo>
                  <a:cubicBezTo>
                    <a:pt x="9177661" y="565680"/>
                    <a:pt x="9051076" y="558473"/>
                    <a:pt x="8926435" y="549269"/>
                  </a:cubicBezTo>
                  <a:cubicBezTo>
                    <a:pt x="8850925" y="543595"/>
                    <a:pt x="8774954" y="539613"/>
                    <a:pt x="8698934" y="536583"/>
                  </a:cubicBezTo>
                  <a:cubicBezTo>
                    <a:pt x="8673232" y="535428"/>
                    <a:pt x="8645916" y="537050"/>
                    <a:pt x="8622862" y="541563"/>
                  </a:cubicBezTo>
                  <a:cubicBezTo>
                    <a:pt x="8574890" y="551069"/>
                    <a:pt x="8530403" y="564380"/>
                    <a:pt x="8482784" y="574094"/>
                  </a:cubicBezTo>
                  <a:cubicBezTo>
                    <a:pt x="8464923" y="577929"/>
                    <a:pt x="8442157" y="576927"/>
                    <a:pt x="8421565" y="576610"/>
                  </a:cubicBezTo>
                  <a:cubicBezTo>
                    <a:pt x="8385152" y="576229"/>
                    <a:pt x="8345023" y="569546"/>
                    <a:pt x="8313469" y="574762"/>
                  </a:cubicBezTo>
                  <a:cubicBezTo>
                    <a:pt x="8231431" y="588203"/>
                    <a:pt x="8155671" y="580227"/>
                    <a:pt x="8079520" y="558685"/>
                  </a:cubicBezTo>
                  <a:cubicBezTo>
                    <a:pt x="7972906" y="528487"/>
                    <a:pt x="7870782" y="525043"/>
                    <a:pt x="7773327" y="558854"/>
                  </a:cubicBezTo>
                  <a:cubicBezTo>
                    <a:pt x="7729470" y="574107"/>
                    <a:pt x="7688069" y="563543"/>
                    <a:pt x="7652477" y="547561"/>
                  </a:cubicBezTo>
                  <a:cubicBezTo>
                    <a:pt x="7611494" y="529005"/>
                    <a:pt x="7570974" y="522685"/>
                    <a:pt x="7522274" y="532150"/>
                  </a:cubicBezTo>
                  <a:cubicBezTo>
                    <a:pt x="7511488" y="534257"/>
                    <a:pt x="7496511" y="532136"/>
                    <a:pt x="7484080" y="530532"/>
                  </a:cubicBezTo>
                  <a:cubicBezTo>
                    <a:pt x="7413133" y="522044"/>
                    <a:pt x="7341987" y="510303"/>
                    <a:pt x="7282277" y="540177"/>
                  </a:cubicBezTo>
                  <a:cubicBezTo>
                    <a:pt x="7270558" y="546051"/>
                    <a:pt x="7251336" y="547713"/>
                    <a:pt x="7235690" y="551282"/>
                  </a:cubicBezTo>
                  <a:cubicBezTo>
                    <a:pt x="7170161" y="565782"/>
                    <a:pt x="7172820" y="564203"/>
                    <a:pt x="7116339" y="539494"/>
                  </a:cubicBezTo>
                  <a:cubicBezTo>
                    <a:pt x="7086841" y="526502"/>
                    <a:pt x="7045980" y="512724"/>
                    <a:pt x="7011067" y="511848"/>
                  </a:cubicBezTo>
                  <a:cubicBezTo>
                    <a:pt x="6800473" y="506533"/>
                    <a:pt x="6601893" y="468653"/>
                    <a:pt x="6403234" y="432296"/>
                  </a:cubicBezTo>
                  <a:cubicBezTo>
                    <a:pt x="6280760" y="409851"/>
                    <a:pt x="6160432" y="402592"/>
                    <a:pt x="6036273" y="412301"/>
                  </a:cubicBezTo>
                  <a:cubicBezTo>
                    <a:pt x="5946471" y="419425"/>
                    <a:pt x="5863077" y="395593"/>
                    <a:pt x="5780467" y="377910"/>
                  </a:cubicBezTo>
                  <a:cubicBezTo>
                    <a:pt x="5763357" y="374343"/>
                    <a:pt x="5747757" y="363033"/>
                    <a:pt x="5739051" y="353609"/>
                  </a:cubicBezTo>
                  <a:cubicBezTo>
                    <a:pt x="5707675" y="320294"/>
                    <a:pt x="5653252" y="312483"/>
                    <a:pt x="5583566" y="321995"/>
                  </a:cubicBezTo>
                  <a:cubicBezTo>
                    <a:pt x="5528347" y="329404"/>
                    <a:pt x="5477716" y="340486"/>
                    <a:pt x="5432030" y="362512"/>
                  </a:cubicBezTo>
                  <a:cubicBezTo>
                    <a:pt x="5378421" y="388318"/>
                    <a:pt x="5322767" y="418026"/>
                    <a:pt x="5241398" y="425781"/>
                  </a:cubicBezTo>
                  <a:cubicBezTo>
                    <a:pt x="5206262" y="429089"/>
                    <a:pt x="5176131" y="428273"/>
                    <a:pt x="5139710" y="421022"/>
                  </a:cubicBezTo>
                  <a:cubicBezTo>
                    <a:pt x="5069048" y="407018"/>
                    <a:pt x="4997864" y="396037"/>
                    <a:pt x="4929402" y="424310"/>
                  </a:cubicBezTo>
                  <a:cubicBezTo>
                    <a:pt x="4891785" y="439890"/>
                    <a:pt x="4841650" y="448519"/>
                    <a:pt x="4782793" y="441046"/>
                  </a:cubicBezTo>
                  <a:cubicBezTo>
                    <a:pt x="4709316" y="431663"/>
                    <a:pt x="4641426" y="442031"/>
                    <a:pt x="4577594" y="459290"/>
                  </a:cubicBezTo>
                  <a:cubicBezTo>
                    <a:pt x="4554816" y="465538"/>
                    <a:pt x="4527069" y="468279"/>
                    <a:pt x="4500826" y="470529"/>
                  </a:cubicBezTo>
                  <a:cubicBezTo>
                    <a:pt x="4440199" y="475746"/>
                    <a:pt x="4379252" y="479993"/>
                    <a:pt x="4317973" y="483649"/>
                  </a:cubicBezTo>
                  <a:cubicBezTo>
                    <a:pt x="4267762" y="486741"/>
                    <a:pt x="4217264" y="488292"/>
                    <a:pt x="4166722" y="490602"/>
                  </a:cubicBezTo>
                  <a:cubicBezTo>
                    <a:pt x="4111394" y="493045"/>
                    <a:pt x="4067073" y="503124"/>
                    <a:pt x="4042814" y="530660"/>
                  </a:cubicBezTo>
                  <a:cubicBezTo>
                    <a:pt x="4034996" y="539407"/>
                    <a:pt x="4017001" y="545715"/>
                    <a:pt x="4002653" y="552594"/>
                  </a:cubicBezTo>
                  <a:cubicBezTo>
                    <a:pt x="3992459" y="557592"/>
                    <a:pt x="3979023" y="561086"/>
                    <a:pt x="3969549" y="566312"/>
                  </a:cubicBezTo>
                  <a:cubicBezTo>
                    <a:pt x="3919896" y="593854"/>
                    <a:pt x="3870968" y="621622"/>
                    <a:pt x="3821685" y="649183"/>
                  </a:cubicBezTo>
                  <a:cubicBezTo>
                    <a:pt x="3816761" y="651788"/>
                    <a:pt x="3811445" y="654943"/>
                    <a:pt x="3805138" y="655947"/>
                  </a:cubicBezTo>
                  <a:cubicBezTo>
                    <a:pt x="3739817" y="666451"/>
                    <a:pt x="3673801" y="676154"/>
                    <a:pt x="3609177" y="687459"/>
                  </a:cubicBezTo>
                  <a:cubicBezTo>
                    <a:pt x="3584288" y="691878"/>
                    <a:pt x="3558597" y="697589"/>
                    <a:pt x="3539727" y="706521"/>
                  </a:cubicBezTo>
                  <a:cubicBezTo>
                    <a:pt x="3496714" y="726780"/>
                    <a:pt x="3457268" y="749132"/>
                    <a:pt x="3396572" y="755681"/>
                  </a:cubicBezTo>
                  <a:cubicBezTo>
                    <a:pt x="3378807" y="757611"/>
                    <a:pt x="3357809" y="758036"/>
                    <a:pt x="3341054" y="754679"/>
                  </a:cubicBezTo>
                  <a:cubicBezTo>
                    <a:pt x="3272962" y="740809"/>
                    <a:pt x="3206471" y="724541"/>
                    <a:pt x="3138775" y="710120"/>
                  </a:cubicBezTo>
                  <a:cubicBezTo>
                    <a:pt x="3095820" y="701191"/>
                    <a:pt x="3056969" y="691141"/>
                    <a:pt x="3037283" y="666453"/>
                  </a:cubicBezTo>
                  <a:cubicBezTo>
                    <a:pt x="3031764" y="659487"/>
                    <a:pt x="3015626" y="651391"/>
                    <a:pt x="3002117" y="649347"/>
                  </a:cubicBezTo>
                  <a:cubicBezTo>
                    <a:pt x="2915220" y="636209"/>
                    <a:pt x="2829194" y="627503"/>
                    <a:pt x="2747294" y="652400"/>
                  </a:cubicBezTo>
                  <a:cubicBezTo>
                    <a:pt x="2730084" y="657794"/>
                    <a:pt x="2698519" y="656140"/>
                    <a:pt x="2676273" y="652304"/>
                  </a:cubicBezTo>
                  <a:cubicBezTo>
                    <a:pt x="2590546" y="637890"/>
                    <a:pt x="2508883" y="630176"/>
                    <a:pt x="2432360" y="657836"/>
                  </a:cubicBezTo>
                  <a:cubicBezTo>
                    <a:pt x="2423352" y="661179"/>
                    <a:pt x="2395274" y="656272"/>
                    <a:pt x="2382311" y="650824"/>
                  </a:cubicBezTo>
                  <a:cubicBezTo>
                    <a:pt x="2257393" y="597728"/>
                    <a:pt x="2187724" y="592930"/>
                    <a:pt x="2055134" y="630053"/>
                  </a:cubicBezTo>
                  <a:cubicBezTo>
                    <a:pt x="2046542" y="632464"/>
                    <a:pt x="2035364" y="635121"/>
                    <a:pt x="2031829" y="639324"/>
                  </a:cubicBezTo>
                  <a:cubicBezTo>
                    <a:pt x="2007977" y="666120"/>
                    <a:pt x="1960229" y="664380"/>
                    <a:pt x="1912764" y="664183"/>
                  </a:cubicBezTo>
                  <a:cubicBezTo>
                    <a:pt x="1860521" y="663924"/>
                    <a:pt x="1808236" y="664426"/>
                    <a:pt x="1755637" y="663960"/>
                  </a:cubicBezTo>
                  <a:cubicBezTo>
                    <a:pt x="1746439" y="663859"/>
                    <a:pt x="1736243" y="661799"/>
                    <a:pt x="1727159" y="659605"/>
                  </a:cubicBezTo>
                  <a:cubicBezTo>
                    <a:pt x="1692256" y="651480"/>
                    <a:pt x="1658604" y="640559"/>
                    <a:pt x="1622470" y="634850"/>
                  </a:cubicBezTo>
                  <a:cubicBezTo>
                    <a:pt x="1544362" y="622552"/>
                    <a:pt x="1469248" y="602210"/>
                    <a:pt x="1385955" y="604522"/>
                  </a:cubicBezTo>
                  <a:cubicBezTo>
                    <a:pt x="1371585" y="604913"/>
                    <a:pt x="1355357" y="598530"/>
                    <a:pt x="1340055" y="595629"/>
                  </a:cubicBezTo>
                  <a:cubicBezTo>
                    <a:pt x="1312351" y="590552"/>
                    <a:pt x="1285460" y="583993"/>
                    <a:pt x="1257271" y="581180"/>
                  </a:cubicBezTo>
                  <a:cubicBezTo>
                    <a:pt x="1182583" y="573830"/>
                    <a:pt x="1107142" y="566824"/>
                    <a:pt x="1031914" y="562692"/>
                  </a:cubicBezTo>
                  <a:cubicBezTo>
                    <a:pt x="995593" y="560597"/>
                    <a:pt x="958880" y="565923"/>
                    <a:pt x="922031" y="566853"/>
                  </a:cubicBezTo>
                  <a:cubicBezTo>
                    <a:pt x="905446" y="567320"/>
                    <a:pt x="878533" y="568199"/>
                    <a:pt x="873250" y="563724"/>
                  </a:cubicBezTo>
                  <a:cubicBezTo>
                    <a:pt x="832343" y="529722"/>
                    <a:pt x="772202" y="532674"/>
                    <a:pt x="711627" y="529880"/>
                  </a:cubicBezTo>
                  <a:cubicBezTo>
                    <a:pt x="577999" y="523641"/>
                    <a:pt x="447408" y="543696"/>
                    <a:pt x="311112" y="525106"/>
                  </a:cubicBezTo>
                  <a:cubicBezTo>
                    <a:pt x="271645" y="519795"/>
                    <a:pt x="226936" y="530235"/>
                    <a:pt x="184145" y="532188"/>
                  </a:cubicBezTo>
                  <a:cubicBezTo>
                    <a:pt x="162015" y="533128"/>
                    <a:pt x="137665" y="534333"/>
                    <a:pt x="116886" y="530572"/>
                  </a:cubicBezTo>
                  <a:cubicBezTo>
                    <a:pt x="84810" y="524693"/>
                    <a:pt x="54011" y="515448"/>
                    <a:pt x="23941" y="506433"/>
                  </a:cubicBezTo>
                  <a:lnTo>
                    <a:pt x="0" y="502149"/>
                  </a:lnTo>
                  <a:close/>
                </a:path>
              </a:pathLst>
            </a:custGeom>
            <a:blipFill>
              <a:blip r:embed="rId3">
                <a:alphaModFix amt="57000"/>
              </a:blip>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3" name="Marcador de contenido 2">
            <a:extLst>
              <a:ext uri="{FF2B5EF4-FFF2-40B4-BE49-F238E27FC236}">
                <a16:creationId xmlns:a16="http://schemas.microsoft.com/office/drawing/2014/main" id="{E5383C27-2423-4003-A482-DE4C9F8A5E2F}"/>
              </a:ext>
            </a:extLst>
          </p:cNvPr>
          <p:cNvSpPr>
            <a:spLocks noGrp="1"/>
          </p:cNvSpPr>
          <p:nvPr>
            <p:ph idx="1"/>
          </p:nvPr>
        </p:nvSpPr>
        <p:spPr>
          <a:xfrm>
            <a:off x="5664201" y="4669978"/>
            <a:ext cx="5692774" cy="1173700"/>
          </a:xfrm>
        </p:spPr>
        <p:txBody>
          <a:bodyPr>
            <a:normAutofit/>
          </a:bodyPr>
          <a:lstStyle/>
          <a:p>
            <a:pPr marL="0" indent="0">
              <a:buNone/>
            </a:pPr>
            <a:r>
              <a:rPr lang="es-419" sz="1900">
                <a:solidFill>
                  <a:schemeClr val="bg1">
                    <a:alpha val="80000"/>
                  </a:schemeClr>
                </a:solidFill>
              </a:rPr>
              <a:t>Para este ejemplo buscaremos utilizar la simulación de Montecarlo para generar una serie de números aleatorios exponenciales a partir de un grupo de números aleatorios uniformes. </a:t>
            </a:r>
          </a:p>
        </p:txBody>
      </p:sp>
    </p:spTree>
    <p:extLst>
      <p:ext uri="{BB962C8B-B14F-4D97-AF65-F5344CB8AC3E}">
        <p14:creationId xmlns:p14="http://schemas.microsoft.com/office/powerpoint/2010/main" val="143554439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FB5B0058-AF13-4859-B429-4EDDE2A26F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4F051FC7-5CF2-40AF-8DB1-32CAD10ED68B}"/>
              </a:ext>
            </a:extLst>
          </p:cNvPr>
          <p:cNvSpPr>
            <a:spLocks noGrp="1"/>
          </p:cNvSpPr>
          <p:nvPr>
            <p:ph type="title"/>
          </p:nvPr>
        </p:nvSpPr>
        <p:spPr>
          <a:xfrm>
            <a:off x="6687737" y="1384296"/>
            <a:ext cx="4605340" cy="2387600"/>
          </a:xfrm>
        </p:spPr>
        <p:txBody>
          <a:bodyPr vert="horz" lIns="91440" tIns="45720" rIns="91440" bIns="45720" rtlCol="0" anchor="b">
            <a:normAutofit/>
          </a:bodyPr>
          <a:lstStyle/>
          <a:p>
            <a:r>
              <a:rPr lang="en-US" sz="5000" kern="1200">
                <a:solidFill>
                  <a:schemeClr val="bg1"/>
                </a:solidFill>
                <a:latin typeface="+mj-lt"/>
                <a:ea typeface="+mj-ea"/>
                <a:cs typeface="+mj-cs"/>
              </a:rPr>
              <a:t>Algoritmo</a:t>
            </a:r>
          </a:p>
        </p:txBody>
      </p:sp>
      <p:sp>
        <p:nvSpPr>
          <p:cNvPr id="3" name="Marcador de contenido 2">
            <a:extLst>
              <a:ext uri="{FF2B5EF4-FFF2-40B4-BE49-F238E27FC236}">
                <a16:creationId xmlns:a16="http://schemas.microsoft.com/office/drawing/2014/main" id="{9F64A5FA-D109-4779-A41C-7D0C2646F0A3}"/>
              </a:ext>
            </a:extLst>
          </p:cNvPr>
          <p:cNvSpPr>
            <a:spLocks noGrp="1"/>
          </p:cNvSpPr>
          <p:nvPr>
            <p:ph idx="1"/>
          </p:nvPr>
        </p:nvSpPr>
        <p:spPr>
          <a:xfrm>
            <a:off x="6687737" y="3863971"/>
            <a:ext cx="4605340" cy="1655762"/>
          </a:xfrm>
        </p:spPr>
        <p:txBody>
          <a:bodyPr vert="horz" lIns="91440" tIns="45720" rIns="91440" bIns="45720" rtlCol="0">
            <a:normAutofit/>
          </a:bodyPr>
          <a:lstStyle/>
          <a:p>
            <a:pPr marL="0" indent="0">
              <a:buNone/>
            </a:pPr>
            <a:r>
              <a:rPr lang="en-US" sz="2000" kern="1200">
                <a:solidFill>
                  <a:schemeClr val="bg1"/>
                </a:solidFill>
                <a:latin typeface="+mn-lt"/>
                <a:ea typeface="+mn-ea"/>
                <a:cs typeface="+mn-cs"/>
              </a:rPr>
              <a:t>1. Primero generamos </a:t>
            </a:r>
            <a:r>
              <a:rPr lang="en-US" sz="2000" b="1" kern="1200">
                <a:solidFill>
                  <a:schemeClr val="bg1"/>
                </a:solidFill>
                <a:latin typeface="+mn-lt"/>
                <a:ea typeface="+mn-ea"/>
                <a:cs typeface="+mn-cs"/>
              </a:rPr>
              <a:t>n</a:t>
            </a:r>
            <a:r>
              <a:rPr lang="en-US" sz="2000" kern="1200">
                <a:solidFill>
                  <a:schemeClr val="bg1"/>
                </a:solidFill>
                <a:latin typeface="+mn-lt"/>
                <a:ea typeface="+mn-ea"/>
                <a:cs typeface="+mn-cs"/>
              </a:rPr>
              <a:t> números aleatorios uniformes del 0 al 1</a:t>
            </a:r>
          </a:p>
        </p:txBody>
      </p:sp>
      <p:pic>
        <p:nvPicPr>
          <p:cNvPr id="4" name="Imagen 3" descr="Imagen que contiene captura de pantalla&#10;&#10;Descripción generada automáticamente">
            <a:extLst>
              <a:ext uri="{FF2B5EF4-FFF2-40B4-BE49-F238E27FC236}">
                <a16:creationId xmlns:a16="http://schemas.microsoft.com/office/drawing/2014/main" id="{618E050B-AA54-4C30-A452-187E496E9E3E}"/>
              </a:ext>
            </a:extLst>
          </p:cNvPr>
          <p:cNvPicPr/>
          <p:nvPr/>
        </p:nvPicPr>
        <p:blipFill>
          <a:blip r:embed="rId2">
            <a:alphaModFix/>
          </a:blip>
          <a:stretch>
            <a:fillRect/>
          </a:stretch>
        </p:blipFill>
        <p:spPr>
          <a:xfrm>
            <a:off x="473874" y="1121214"/>
            <a:ext cx="5917401" cy="4615572"/>
          </a:xfrm>
          <a:prstGeom prst="rect">
            <a:avLst/>
          </a:prstGeom>
        </p:spPr>
      </p:pic>
      <p:sp>
        <p:nvSpPr>
          <p:cNvPr id="18" name="Rectangle 17">
            <a:extLst>
              <a:ext uri="{FF2B5EF4-FFF2-40B4-BE49-F238E27FC236}">
                <a16:creationId xmlns:a16="http://schemas.microsoft.com/office/drawing/2014/main" id="{D84C2E9E-0B5D-4B5F-9A1F-70EBDCE390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2461" y="1197769"/>
            <a:ext cx="10987078" cy="4462463"/>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EF36B2BE-65F4-46E3-AFDD-A9AE9E8850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962090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outdoor object, star&#10;&#10;Description automatically generated">
            <a:extLst>
              <a:ext uri="{FF2B5EF4-FFF2-40B4-BE49-F238E27FC236}">
                <a16:creationId xmlns:a16="http://schemas.microsoft.com/office/drawing/2014/main" id="{59891B90-1651-4CCF-8F03-623E86297052}"/>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t="9091" r="23289"/>
          <a:stretch/>
        </p:blipFill>
        <p:spPr>
          <a:xfrm>
            <a:off x="3522468" y="10"/>
            <a:ext cx="8669532" cy="6857990"/>
          </a:xfrm>
          <a:prstGeom prst="rect">
            <a:avLst/>
          </a:prstGeom>
        </p:spPr>
      </p:pic>
      <p:sp>
        <p:nvSpPr>
          <p:cNvPr id="19" name="Rectangle 18">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AC6A0D28-866D-449F-BAAF-BB3776A097FB}"/>
              </a:ext>
            </a:extLst>
          </p:cNvPr>
          <p:cNvSpPr>
            <a:spLocks noGrp="1"/>
          </p:cNvSpPr>
          <p:nvPr>
            <p:ph type="title"/>
          </p:nvPr>
        </p:nvSpPr>
        <p:spPr>
          <a:xfrm>
            <a:off x="371094" y="1161288"/>
            <a:ext cx="3438144" cy="1124712"/>
          </a:xfrm>
        </p:spPr>
        <p:txBody>
          <a:bodyPr anchor="b">
            <a:normAutofit/>
          </a:bodyPr>
          <a:lstStyle/>
          <a:p>
            <a:r>
              <a:rPr lang="es-419" sz="2800"/>
              <a:t>Algoritmo	</a:t>
            </a:r>
          </a:p>
        </p:txBody>
      </p:sp>
      <p:sp>
        <p:nvSpPr>
          <p:cNvPr id="21" name="Rectangle 20">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3" name="Rectangle 22">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Marcador de contenido 2">
            <a:extLst>
              <a:ext uri="{FF2B5EF4-FFF2-40B4-BE49-F238E27FC236}">
                <a16:creationId xmlns:a16="http://schemas.microsoft.com/office/drawing/2014/main" id="{66965E93-4DD3-4179-A602-69E73CF4EB10}"/>
              </a:ext>
            </a:extLst>
          </p:cNvPr>
          <p:cNvSpPr>
            <a:spLocks noGrp="1"/>
          </p:cNvSpPr>
          <p:nvPr>
            <p:ph idx="1"/>
          </p:nvPr>
        </p:nvSpPr>
        <p:spPr>
          <a:xfrm>
            <a:off x="371093" y="2718054"/>
            <a:ext cx="4805063" cy="3844072"/>
          </a:xfrm>
        </p:spPr>
        <p:txBody>
          <a:bodyPr anchor="t">
            <a:normAutofit/>
          </a:bodyPr>
          <a:lstStyle/>
          <a:p>
            <a:pPr marL="514350" indent="-514350">
              <a:buFont typeface="+mj-lt"/>
              <a:buAutoNum type="arabicPeriod" startAt="4"/>
            </a:pPr>
            <a:r>
              <a:rPr lang="es-419" sz="2000" dirty="0"/>
              <a:t>Calcular el tiempo de espera en la maquina. Este se da si la maquina tubo que esperar que la anterior terminara para poder recibir servicio.</a:t>
            </a:r>
          </a:p>
          <a:p>
            <a:pPr marL="514350" indent="-514350">
              <a:buFont typeface="+mj-lt"/>
              <a:buAutoNum type="arabicPeriod" startAt="4"/>
            </a:pPr>
            <a:r>
              <a:rPr lang="es-419" sz="2000" dirty="0"/>
              <a:t>Calcular el tiempo de ocio del mecánico basado en si el mecánico estuvo desocupado entre una maquina y otra. </a:t>
            </a:r>
          </a:p>
        </p:txBody>
      </p:sp>
    </p:spTree>
    <p:extLst>
      <p:ext uri="{BB962C8B-B14F-4D97-AF65-F5344CB8AC3E}">
        <p14:creationId xmlns:p14="http://schemas.microsoft.com/office/powerpoint/2010/main" val="2799686465"/>
      </p:ext>
    </p:extLst>
  </p:cSld>
  <p:clrMapOvr>
    <a:overrideClrMapping bg1="dk1" tx1="lt1" bg2="dk2" tx2="lt2" accent1="accent1" accent2="accent2" accent3="accent3" accent4="accent4" accent5="accent5" accent6="accent6" hlink="hlink" folHlink="folHlink"/>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ítulo 1">
            <a:extLst>
              <a:ext uri="{FF2B5EF4-FFF2-40B4-BE49-F238E27FC236}">
                <a16:creationId xmlns:a16="http://schemas.microsoft.com/office/drawing/2014/main" id="{B3507724-E524-4076-AFB6-8F6513CA5588}"/>
              </a:ext>
            </a:extLst>
          </p:cNvPr>
          <p:cNvSpPr>
            <a:spLocks noGrp="1"/>
          </p:cNvSpPr>
          <p:nvPr>
            <p:ph type="title"/>
          </p:nvPr>
        </p:nvSpPr>
        <p:spPr>
          <a:xfrm>
            <a:off x="546546" y="669925"/>
            <a:ext cx="4650862" cy="4812755"/>
          </a:xfrm>
        </p:spPr>
        <p:txBody>
          <a:bodyPr anchor="b">
            <a:normAutofit/>
          </a:bodyPr>
          <a:lstStyle/>
          <a:p>
            <a:pPr algn="r"/>
            <a:r>
              <a:rPr lang="es-419" sz="7200">
                <a:solidFill>
                  <a:schemeClr val="bg1"/>
                </a:solidFill>
              </a:rPr>
              <a:t>Algoritmo</a:t>
            </a:r>
          </a:p>
        </p:txBody>
      </p:sp>
      <p:cxnSp>
        <p:nvCxnSpPr>
          <p:cNvPr id="23" name="Straight Connector 22">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06" y="5597879"/>
            <a:ext cx="510200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3" name="Marcador de contenido 2">
                <a:extLst>
                  <a:ext uri="{FF2B5EF4-FFF2-40B4-BE49-F238E27FC236}">
                    <a16:creationId xmlns:a16="http://schemas.microsoft.com/office/drawing/2014/main" id="{4B8BFDC0-E4CA-41C6-A0D3-BEF1E1E33F57}"/>
                  </a:ext>
                </a:extLst>
              </p:cNvPr>
              <p:cNvSpPr>
                <a:spLocks noGrp="1"/>
              </p:cNvSpPr>
              <p:nvPr>
                <p:ph idx="1"/>
              </p:nvPr>
            </p:nvSpPr>
            <p:spPr>
              <a:xfrm>
                <a:off x="6490314" y="753042"/>
                <a:ext cx="4562272" cy="5172060"/>
              </a:xfrm>
            </p:spPr>
            <p:txBody>
              <a:bodyPr anchor="ctr">
                <a:normAutofit/>
              </a:bodyPr>
              <a:lstStyle/>
              <a:p>
                <a:pPr marL="0" lvl="0" indent="0">
                  <a:buNone/>
                </a:pPr>
                <a:r>
                  <a:rPr lang="es-419" sz="2000">
                    <a:solidFill>
                      <a:schemeClr val="bg1"/>
                    </a:solidFill>
                  </a:rPr>
                  <a:t>2. Seguido, con estos números aleatorios aplicamos el método de la transformada inversa para obtener los números aleatorios exponenciales correspondientes con la fórmula: </a:t>
                </a:r>
                <a:endParaRPr lang="en-US" sz="2000">
                  <a:solidFill>
                    <a:schemeClr val="bg1"/>
                  </a:solidFill>
                </a:endParaRPr>
              </a:p>
              <a:p>
                <a:pPr marL="0" indent="0">
                  <a:buNone/>
                </a:pPr>
                <a14:m>
                  <m:oMathPara xmlns:m="http://schemas.openxmlformats.org/officeDocument/2006/math">
                    <m:oMathParaPr>
                      <m:jc m:val="centerGroup"/>
                    </m:oMathParaPr>
                    <m:oMath xmlns:m="http://schemas.openxmlformats.org/officeDocument/2006/math">
                      <m:r>
                        <a:rPr lang="es-419" sz="2000" i="1">
                          <a:solidFill>
                            <a:schemeClr val="bg1"/>
                          </a:solidFill>
                          <a:latin typeface="Cambria Math" panose="02040503050406030204" pitchFamily="18" charset="0"/>
                        </a:rPr>
                        <m:t>𝑥</m:t>
                      </m:r>
                      <m:r>
                        <a:rPr lang="es-419" sz="2000" i="1">
                          <a:solidFill>
                            <a:schemeClr val="bg1"/>
                          </a:solidFill>
                          <a:latin typeface="Cambria Math" panose="02040503050406030204" pitchFamily="18" charset="0"/>
                        </a:rPr>
                        <m:t>= −</m:t>
                      </m:r>
                      <m:f>
                        <m:fPr>
                          <m:ctrlPr>
                            <a:rPr lang="en-US" sz="2000" i="1">
                              <a:solidFill>
                                <a:schemeClr val="bg1"/>
                              </a:solidFill>
                              <a:latin typeface="Cambria Math" panose="02040503050406030204" pitchFamily="18" charset="0"/>
                            </a:rPr>
                          </m:ctrlPr>
                        </m:fPr>
                        <m:num>
                          <m:r>
                            <a:rPr lang="es-419" sz="2000" i="1">
                              <a:solidFill>
                                <a:schemeClr val="bg1"/>
                              </a:solidFill>
                              <a:latin typeface="Cambria Math" panose="02040503050406030204" pitchFamily="18" charset="0"/>
                            </a:rPr>
                            <m:t>1</m:t>
                          </m:r>
                        </m:num>
                        <m:den>
                          <m:r>
                            <a:rPr lang="es-419" sz="2000" i="1">
                              <a:solidFill>
                                <a:schemeClr val="bg1"/>
                              </a:solidFill>
                              <a:latin typeface="Cambria Math" panose="02040503050406030204" pitchFamily="18" charset="0"/>
                            </a:rPr>
                            <m:t>𝜆</m:t>
                          </m:r>
                        </m:den>
                      </m:f>
                      <m:r>
                        <m:rPr>
                          <m:sty m:val="p"/>
                        </m:rPr>
                        <a:rPr lang="es-419" sz="2000">
                          <a:solidFill>
                            <a:schemeClr val="bg1"/>
                          </a:solidFill>
                          <a:latin typeface="Cambria Math" panose="02040503050406030204" pitchFamily="18" charset="0"/>
                        </a:rPr>
                        <m:t>ln</m:t>
                      </m:r>
                      <m:r>
                        <a:rPr lang="es-419" sz="2000">
                          <a:solidFill>
                            <a:schemeClr val="bg1"/>
                          </a:solidFill>
                          <a:latin typeface="Cambria Math" panose="02040503050406030204" pitchFamily="18" charset="0"/>
                        </a:rPr>
                        <m:t>⁡</m:t>
                      </m:r>
                      <m:r>
                        <a:rPr lang="es-419" sz="2000" i="1">
                          <a:solidFill>
                            <a:schemeClr val="bg1"/>
                          </a:solidFill>
                          <a:latin typeface="Cambria Math" panose="02040503050406030204" pitchFamily="18" charset="0"/>
                        </a:rPr>
                        <m:t>(</m:t>
                      </m:r>
                      <m:r>
                        <a:rPr lang="es-419" sz="2000" i="1">
                          <a:solidFill>
                            <a:schemeClr val="bg1"/>
                          </a:solidFill>
                          <a:latin typeface="Cambria Math" panose="02040503050406030204" pitchFamily="18" charset="0"/>
                        </a:rPr>
                        <m:t>𝑟</m:t>
                      </m:r>
                      <m:r>
                        <a:rPr lang="es-419" sz="2000" i="1">
                          <a:solidFill>
                            <a:schemeClr val="bg1"/>
                          </a:solidFill>
                          <a:latin typeface="Cambria Math" panose="02040503050406030204" pitchFamily="18" charset="0"/>
                        </a:rPr>
                        <m:t>)</m:t>
                      </m:r>
                    </m:oMath>
                  </m:oMathPara>
                </a14:m>
                <a:endParaRPr lang="en-US" sz="2000">
                  <a:solidFill>
                    <a:schemeClr val="bg1"/>
                  </a:solidFill>
                </a:endParaRPr>
              </a:p>
              <a:p>
                <a:pPr marL="0" indent="0">
                  <a:buNone/>
                </a:pPr>
                <a:r>
                  <a:rPr lang="es-419" sz="2000">
                    <a:solidFill>
                      <a:schemeClr val="bg1"/>
                    </a:solidFill>
                  </a:rPr>
                  <a:t>Donde </a:t>
                </a:r>
                <a:r>
                  <a:rPr lang="es-419" sz="2000" b="1">
                    <a:solidFill>
                      <a:schemeClr val="bg1"/>
                    </a:solidFill>
                  </a:rPr>
                  <a:t>x </a:t>
                </a:r>
                <a:r>
                  <a:rPr lang="es-419" sz="2000">
                    <a:solidFill>
                      <a:schemeClr val="bg1"/>
                    </a:solidFill>
                  </a:rPr>
                  <a:t>es la variable aleatoria exponencial que deseamos generar; </a:t>
                </a:r>
                <a:r>
                  <a:rPr lang="es-419" sz="2000" b="1">
                    <a:solidFill>
                      <a:schemeClr val="bg1"/>
                    </a:solidFill>
                  </a:rPr>
                  <a:t>λ</a:t>
                </a:r>
                <a:r>
                  <a:rPr lang="es-419" sz="2000">
                    <a:solidFill>
                      <a:schemeClr val="bg1"/>
                    </a:solidFill>
                  </a:rPr>
                  <a:t> es la media de la función exponencial; y </a:t>
                </a:r>
                <a:r>
                  <a:rPr lang="es-419" sz="2000" b="1">
                    <a:solidFill>
                      <a:schemeClr val="bg1"/>
                    </a:solidFill>
                  </a:rPr>
                  <a:t>r </a:t>
                </a:r>
                <a:r>
                  <a:rPr lang="es-419" sz="2000">
                    <a:solidFill>
                      <a:schemeClr val="bg1"/>
                    </a:solidFill>
                  </a:rPr>
                  <a:t>es el número aleatorio uniforme generado en el paso 1.</a:t>
                </a:r>
                <a:endParaRPr lang="en-US" sz="2000">
                  <a:solidFill>
                    <a:schemeClr val="bg1"/>
                  </a:solidFill>
                </a:endParaRPr>
              </a:p>
              <a:p>
                <a:pPr marL="0" indent="0">
                  <a:buNone/>
                </a:pPr>
                <a:r>
                  <a:rPr lang="es-419" sz="2000">
                    <a:solidFill>
                      <a:schemeClr val="bg1"/>
                    </a:solidFill>
                  </a:rPr>
                  <a:t>Después de aplicar este paso para todos los números aleatorios tendremos numero distribuidos exponencialmente con una media de </a:t>
                </a:r>
                <a:r>
                  <a:rPr lang="es-419" sz="2000" b="1">
                    <a:solidFill>
                      <a:schemeClr val="bg1"/>
                    </a:solidFill>
                  </a:rPr>
                  <a:t>λ. </a:t>
                </a:r>
                <a:endParaRPr lang="en-US" sz="2000">
                  <a:solidFill>
                    <a:schemeClr val="bg1"/>
                  </a:solidFill>
                </a:endParaRPr>
              </a:p>
              <a:p>
                <a:pPr marL="0" indent="0">
                  <a:buNone/>
                </a:pPr>
                <a:endParaRPr lang="es-419" sz="2000">
                  <a:solidFill>
                    <a:schemeClr val="bg1"/>
                  </a:solidFill>
                </a:endParaRPr>
              </a:p>
            </p:txBody>
          </p:sp>
        </mc:Choice>
        <mc:Fallback xmlns="">
          <p:sp>
            <p:nvSpPr>
              <p:cNvPr id="3" name="Marcador de contenido 2">
                <a:extLst>
                  <a:ext uri="{FF2B5EF4-FFF2-40B4-BE49-F238E27FC236}">
                    <a16:creationId xmlns:a16="http://schemas.microsoft.com/office/drawing/2014/main" id="{4B8BFDC0-E4CA-41C6-A0D3-BEF1E1E33F57}"/>
                  </a:ext>
                </a:extLst>
              </p:cNvPr>
              <p:cNvSpPr>
                <a:spLocks noGrp="1" noRot="1" noChangeAspect="1" noMove="1" noResize="1" noEditPoints="1" noAdjustHandles="1" noChangeArrowheads="1" noChangeShapeType="1" noTextEdit="1"/>
              </p:cNvSpPr>
              <p:nvPr>
                <p:ph idx="1"/>
              </p:nvPr>
            </p:nvSpPr>
            <p:spPr>
              <a:xfrm>
                <a:off x="6490314" y="753042"/>
                <a:ext cx="4562272" cy="5172060"/>
              </a:xfrm>
              <a:blipFill>
                <a:blip r:embed="rId2"/>
                <a:stretch>
                  <a:fillRect l="-1471" t="-590"/>
                </a:stretch>
              </a:blipFill>
            </p:spPr>
            <p:txBody>
              <a:bodyPr/>
              <a:lstStyle/>
              <a:p>
                <a:r>
                  <a:rPr lang="en-CA">
                    <a:noFill/>
                  </a:rPr>
                  <a:t> </a:t>
                </a:r>
              </a:p>
            </p:txBody>
          </p:sp>
        </mc:Fallback>
      </mc:AlternateContent>
      <p:sp>
        <p:nvSpPr>
          <p:cNvPr id="25" name="Rectangle 24">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4968541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1" name="Rectangle 16">
            <a:extLst>
              <a:ext uri="{FF2B5EF4-FFF2-40B4-BE49-F238E27FC236}">
                <a16:creationId xmlns:a16="http://schemas.microsoft.com/office/drawing/2014/main" id="{0DE6A193-4755-479A-BC6F-A7EBCA73BE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Freeform: Shape 18">
            <a:extLst>
              <a:ext uri="{FF2B5EF4-FFF2-40B4-BE49-F238E27FC236}">
                <a16:creationId xmlns:a16="http://schemas.microsoft.com/office/drawing/2014/main" id="{5A55B759-31A7-423C-9BC2-A8BC09FE98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78"/>
            <a:ext cx="6754318" cy="6858478"/>
          </a:xfrm>
          <a:custGeom>
            <a:avLst/>
            <a:gdLst>
              <a:gd name="connsiteX0" fmla="*/ 0 w 6754318"/>
              <a:gd name="connsiteY0" fmla="*/ 6858478 h 6858478"/>
              <a:gd name="connsiteX1" fmla="*/ 6754318 w 6754318"/>
              <a:gd name="connsiteY1" fmla="*/ 6858478 h 6858478"/>
              <a:gd name="connsiteX2" fmla="*/ 3577943 w 6754318"/>
              <a:gd name="connsiteY2" fmla="*/ 0 h 6858478"/>
              <a:gd name="connsiteX3" fmla="*/ 3572366 w 6754318"/>
              <a:gd name="connsiteY3" fmla="*/ 0 h 6858478"/>
              <a:gd name="connsiteX4" fmla="*/ 2506138 w 6754318"/>
              <a:gd name="connsiteY4" fmla="*/ 0 h 6858478"/>
              <a:gd name="connsiteX5" fmla="*/ 0 w 6754318"/>
              <a:gd name="connsiteY5"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54318" h="6858478">
                <a:moveTo>
                  <a:pt x="0" y="6858478"/>
                </a:moveTo>
                <a:lnTo>
                  <a:pt x="6754318" y="6858478"/>
                </a:lnTo>
                <a:lnTo>
                  <a:pt x="3577943" y="0"/>
                </a:lnTo>
                <a:lnTo>
                  <a:pt x="3572366" y="0"/>
                </a:lnTo>
                <a:lnTo>
                  <a:pt x="2506138" y="0"/>
                </a:lnTo>
                <a:lnTo>
                  <a:pt x="0" y="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3" name="Freeform: Shape 20">
            <a:extLst>
              <a:ext uri="{FF2B5EF4-FFF2-40B4-BE49-F238E27FC236}">
                <a16:creationId xmlns:a16="http://schemas.microsoft.com/office/drawing/2014/main" id="{F78796AF-79A0-47AC-BEFD-BFFC00F968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 y="-478"/>
            <a:ext cx="5953780" cy="6858478"/>
          </a:xfrm>
          <a:custGeom>
            <a:avLst/>
            <a:gdLst>
              <a:gd name="connsiteX0" fmla="*/ 0 w 5953780"/>
              <a:gd name="connsiteY0" fmla="*/ 6858478 h 6858478"/>
              <a:gd name="connsiteX1" fmla="*/ 5953780 w 5953780"/>
              <a:gd name="connsiteY1" fmla="*/ 6858478 h 6858478"/>
              <a:gd name="connsiteX2" fmla="*/ 2777405 w 5953780"/>
              <a:gd name="connsiteY2" fmla="*/ 0 h 6858478"/>
              <a:gd name="connsiteX3" fmla="*/ 2771828 w 5953780"/>
              <a:gd name="connsiteY3" fmla="*/ 0 h 6858478"/>
              <a:gd name="connsiteX4" fmla="*/ 1705600 w 5953780"/>
              <a:gd name="connsiteY4" fmla="*/ 0 h 6858478"/>
              <a:gd name="connsiteX5" fmla="*/ 0 w 5953780"/>
              <a:gd name="connsiteY5"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53780" h="6858478">
                <a:moveTo>
                  <a:pt x="0" y="6858478"/>
                </a:moveTo>
                <a:lnTo>
                  <a:pt x="5953780" y="6858478"/>
                </a:lnTo>
                <a:lnTo>
                  <a:pt x="2777405" y="0"/>
                </a:lnTo>
                <a:lnTo>
                  <a:pt x="2771828" y="0"/>
                </a:lnTo>
                <a:lnTo>
                  <a:pt x="1705600" y="0"/>
                </a:lnTo>
                <a:lnTo>
                  <a:pt x="0" y="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49BD7F08-66AB-4B1B-B3EB-C0A30F12DE19}"/>
              </a:ext>
            </a:extLst>
          </p:cNvPr>
          <p:cNvSpPr>
            <a:spLocks noGrp="1"/>
          </p:cNvSpPr>
          <p:nvPr>
            <p:ph type="title"/>
          </p:nvPr>
        </p:nvSpPr>
        <p:spPr>
          <a:xfrm>
            <a:off x="804672" y="338328"/>
            <a:ext cx="3877056" cy="2249424"/>
          </a:xfrm>
        </p:spPr>
        <p:txBody>
          <a:bodyPr vert="horz" lIns="91440" tIns="45720" rIns="91440" bIns="45720" rtlCol="0" anchor="b">
            <a:normAutofit/>
          </a:bodyPr>
          <a:lstStyle/>
          <a:p>
            <a:r>
              <a:rPr lang="en-US" sz="5400" spc="-300">
                <a:effectLst>
                  <a:outerShdw blurRad="469900" dist="342900" dir="5400000" sy="-20000" rotWithShape="0">
                    <a:prstClr val="black">
                      <a:alpha val="66000"/>
                    </a:prstClr>
                  </a:outerShdw>
                </a:effectLst>
              </a:rPr>
              <a:t>Resultado</a:t>
            </a:r>
          </a:p>
        </p:txBody>
      </p:sp>
      <p:sp>
        <p:nvSpPr>
          <p:cNvPr id="3" name="Marcador de contenido 2">
            <a:extLst>
              <a:ext uri="{FF2B5EF4-FFF2-40B4-BE49-F238E27FC236}">
                <a16:creationId xmlns:a16="http://schemas.microsoft.com/office/drawing/2014/main" id="{9169433E-320C-4BD9-9EDD-54D37B38D18A}"/>
              </a:ext>
            </a:extLst>
          </p:cNvPr>
          <p:cNvSpPr>
            <a:spLocks noGrp="1"/>
          </p:cNvSpPr>
          <p:nvPr>
            <p:ph idx="1"/>
          </p:nvPr>
        </p:nvSpPr>
        <p:spPr>
          <a:xfrm>
            <a:off x="804672" y="2724912"/>
            <a:ext cx="3209544" cy="1155525"/>
          </a:xfrm>
        </p:spPr>
        <p:txBody>
          <a:bodyPr vert="horz" lIns="91440" tIns="45720" rIns="91440" bIns="45720" rtlCol="0" anchor="t">
            <a:normAutofit/>
          </a:bodyPr>
          <a:lstStyle/>
          <a:p>
            <a:pPr marL="0" indent="0">
              <a:buNone/>
            </a:pPr>
            <a:r>
              <a:rPr lang="en-US" sz="1900"/>
              <a:t>Se corrió la simulación para 100000 números y los resultados fueron los siguientes</a:t>
            </a:r>
          </a:p>
        </p:txBody>
      </p:sp>
      <p:pic>
        <p:nvPicPr>
          <p:cNvPr id="4" name="Imagen 3">
            <a:extLst>
              <a:ext uri="{FF2B5EF4-FFF2-40B4-BE49-F238E27FC236}">
                <a16:creationId xmlns:a16="http://schemas.microsoft.com/office/drawing/2014/main" id="{7A152376-3601-4E18-9CFA-0F0ACA050331}"/>
              </a:ext>
            </a:extLst>
          </p:cNvPr>
          <p:cNvPicPr/>
          <p:nvPr/>
        </p:nvPicPr>
        <p:blipFill>
          <a:blip r:embed="rId2"/>
          <a:stretch>
            <a:fillRect/>
          </a:stretch>
        </p:blipFill>
        <p:spPr>
          <a:xfrm>
            <a:off x="8329377" y="329822"/>
            <a:ext cx="3326517" cy="2611316"/>
          </a:xfrm>
          <a:prstGeom prst="rect">
            <a:avLst/>
          </a:prstGeom>
        </p:spPr>
      </p:pic>
      <p:pic>
        <p:nvPicPr>
          <p:cNvPr id="5" name="Imagen 4">
            <a:extLst>
              <a:ext uri="{FF2B5EF4-FFF2-40B4-BE49-F238E27FC236}">
                <a16:creationId xmlns:a16="http://schemas.microsoft.com/office/drawing/2014/main" id="{B7375A69-9B68-46C2-8020-9CFA36788B2F}"/>
              </a:ext>
            </a:extLst>
          </p:cNvPr>
          <p:cNvPicPr/>
          <p:nvPr/>
        </p:nvPicPr>
        <p:blipFill>
          <a:blip r:embed="rId3"/>
          <a:stretch>
            <a:fillRect/>
          </a:stretch>
        </p:blipFill>
        <p:spPr>
          <a:xfrm>
            <a:off x="5953781" y="3253940"/>
            <a:ext cx="5702113" cy="2950843"/>
          </a:xfrm>
          <a:prstGeom prst="rect">
            <a:avLst/>
          </a:prstGeom>
        </p:spPr>
      </p:pic>
    </p:spTree>
    <p:extLst>
      <p:ext uri="{BB962C8B-B14F-4D97-AF65-F5344CB8AC3E}">
        <p14:creationId xmlns:p14="http://schemas.microsoft.com/office/powerpoint/2010/main" val="2858513982"/>
      </p:ext>
    </p:extLst>
  </p:cSld>
  <p:clrMapOvr>
    <a:overrideClrMapping bg1="dk1" tx1="lt1" bg2="dk2" tx2="lt2" accent1="accent1" accent2="accent2" accent3="accent3" accent4="accent4" accent5="accent5" accent6="accent6" hlink="hlink" folHlink="folHlink"/>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FB5B0058-AF13-4859-B429-4EDDE2A26F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lumMod val="50000"/>
                </a:schemeClr>
              </a:solidFill>
            </a:endParaRPr>
          </a:p>
        </p:txBody>
      </p:sp>
      <p:sp>
        <p:nvSpPr>
          <p:cNvPr id="2" name="Título 1">
            <a:extLst>
              <a:ext uri="{FF2B5EF4-FFF2-40B4-BE49-F238E27FC236}">
                <a16:creationId xmlns:a16="http://schemas.microsoft.com/office/drawing/2014/main" id="{542A66B1-208B-475A-8B26-D97D701DF71B}"/>
              </a:ext>
            </a:extLst>
          </p:cNvPr>
          <p:cNvSpPr>
            <a:spLocks noGrp="1"/>
          </p:cNvSpPr>
          <p:nvPr>
            <p:ph type="title"/>
          </p:nvPr>
        </p:nvSpPr>
        <p:spPr>
          <a:xfrm>
            <a:off x="1932903" y="949325"/>
            <a:ext cx="8071706" cy="2387600"/>
          </a:xfrm>
        </p:spPr>
        <p:txBody>
          <a:bodyPr vert="horz" lIns="91440" tIns="45720" rIns="91440" bIns="45720" rtlCol="0" anchor="b">
            <a:normAutofit/>
          </a:bodyPr>
          <a:lstStyle/>
          <a:p>
            <a:r>
              <a:rPr lang="en-US" sz="6600" kern="1200" spc="-300">
                <a:solidFill>
                  <a:schemeClr val="bg1"/>
                </a:solidFill>
                <a:effectLst>
                  <a:outerShdw blurRad="469900" dist="342900" dir="5400000" sy="-20000" rotWithShape="0">
                    <a:prstClr val="black">
                      <a:alpha val="66000"/>
                    </a:prstClr>
                  </a:outerShdw>
                </a:effectLst>
                <a:latin typeface="+mj-lt"/>
                <a:ea typeface="+mj-ea"/>
                <a:cs typeface="+mj-cs"/>
              </a:rPr>
              <a:t>Ejemplo 9: Craps</a:t>
            </a:r>
          </a:p>
        </p:txBody>
      </p:sp>
      <p:cxnSp>
        <p:nvCxnSpPr>
          <p:cNvPr id="34" name="Straight Connector 33">
            <a:extLst>
              <a:ext uri="{FF2B5EF4-FFF2-40B4-BE49-F238E27FC236}">
                <a16:creationId xmlns:a16="http://schemas.microsoft.com/office/drawing/2014/main" id="{EC4521DE-248E-440D-AAD6-FD9E7D34B3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85285" y="0"/>
            <a:ext cx="0" cy="685800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442C13FA-4C0F-42D0-9626-5BA6040D8C3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6252485"/>
            <a:ext cx="121920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049815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 name="Rectangle 20">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ítulo 1">
            <a:extLst>
              <a:ext uri="{FF2B5EF4-FFF2-40B4-BE49-F238E27FC236}">
                <a16:creationId xmlns:a16="http://schemas.microsoft.com/office/drawing/2014/main" id="{65B7CB8C-686A-45AA-8004-CCC8CBDFCA04}"/>
              </a:ext>
            </a:extLst>
          </p:cNvPr>
          <p:cNvSpPr>
            <a:spLocks noGrp="1"/>
          </p:cNvSpPr>
          <p:nvPr>
            <p:ph type="title"/>
          </p:nvPr>
        </p:nvSpPr>
        <p:spPr>
          <a:xfrm>
            <a:off x="546546" y="669925"/>
            <a:ext cx="4650862" cy="4812755"/>
          </a:xfrm>
        </p:spPr>
        <p:txBody>
          <a:bodyPr anchor="b">
            <a:normAutofit/>
          </a:bodyPr>
          <a:lstStyle/>
          <a:p>
            <a:pPr algn="r"/>
            <a:r>
              <a:rPr lang="es-419" sz="7200">
                <a:solidFill>
                  <a:schemeClr val="bg1"/>
                </a:solidFill>
              </a:rPr>
              <a:t>Enunciado</a:t>
            </a:r>
          </a:p>
        </p:txBody>
      </p:sp>
      <p:cxnSp>
        <p:nvCxnSpPr>
          <p:cNvPr id="28" name="Straight Connector 22">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06" y="5597879"/>
            <a:ext cx="510200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Marcador de contenido 2">
            <a:extLst>
              <a:ext uri="{FF2B5EF4-FFF2-40B4-BE49-F238E27FC236}">
                <a16:creationId xmlns:a16="http://schemas.microsoft.com/office/drawing/2014/main" id="{9D0D5E06-FD09-492A-A2A0-77AB05775D3A}"/>
              </a:ext>
            </a:extLst>
          </p:cNvPr>
          <p:cNvSpPr>
            <a:spLocks noGrp="1"/>
          </p:cNvSpPr>
          <p:nvPr>
            <p:ph idx="1"/>
          </p:nvPr>
        </p:nvSpPr>
        <p:spPr>
          <a:xfrm>
            <a:off x="6490314" y="753042"/>
            <a:ext cx="4562272" cy="5172060"/>
          </a:xfrm>
        </p:spPr>
        <p:txBody>
          <a:bodyPr anchor="ctr">
            <a:normAutofit/>
          </a:bodyPr>
          <a:lstStyle/>
          <a:p>
            <a:pPr marL="0" indent="0">
              <a:buNone/>
            </a:pPr>
            <a:r>
              <a:rPr lang="es-419" sz="2000">
                <a:solidFill>
                  <a:schemeClr val="bg1"/>
                </a:solidFill>
              </a:rPr>
              <a:t>En un juego de craps, tiramos dos dados y contamos la suma de sus valores. Hay tres escenarios que nos pueden llevar a una victoria o perdida. Estos son: </a:t>
            </a:r>
            <a:endParaRPr lang="en-US" sz="2000">
              <a:solidFill>
                <a:schemeClr val="bg1"/>
              </a:solidFill>
            </a:endParaRPr>
          </a:p>
          <a:p>
            <a:pPr lvl="0"/>
            <a:r>
              <a:rPr lang="es-419" sz="2000">
                <a:solidFill>
                  <a:schemeClr val="bg1"/>
                </a:solidFill>
              </a:rPr>
              <a:t>Si la suma es igual a 7 o 11, se cuenta como una victoria. </a:t>
            </a:r>
            <a:endParaRPr lang="en-US" sz="2000">
              <a:solidFill>
                <a:schemeClr val="bg1"/>
              </a:solidFill>
            </a:endParaRPr>
          </a:p>
          <a:p>
            <a:pPr lvl="0"/>
            <a:r>
              <a:rPr lang="es-419" sz="2000">
                <a:solidFill>
                  <a:schemeClr val="bg1"/>
                </a:solidFill>
              </a:rPr>
              <a:t>Si la suma es 2,3, o 12 (llamado un craps), se cuenta como una perdida.</a:t>
            </a:r>
            <a:endParaRPr lang="en-US" sz="2000">
              <a:solidFill>
                <a:schemeClr val="bg1"/>
              </a:solidFill>
            </a:endParaRPr>
          </a:p>
          <a:p>
            <a:pPr lvl="0"/>
            <a:r>
              <a:rPr lang="es-419" sz="2000">
                <a:solidFill>
                  <a:schemeClr val="bg1"/>
                </a:solidFill>
              </a:rPr>
              <a:t>De otro modo, tiramos el dado hasta que saquemos lo que habíamos tirado inicialmente y cuente como ganar. O saquemos una suma que de 7 y cuente como perder. </a:t>
            </a:r>
            <a:endParaRPr lang="en-US" sz="2000">
              <a:solidFill>
                <a:schemeClr val="bg1"/>
              </a:solidFill>
            </a:endParaRPr>
          </a:p>
          <a:p>
            <a:pPr marL="0" indent="0">
              <a:buNone/>
            </a:pPr>
            <a:endParaRPr lang="es-419" sz="2000">
              <a:solidFill>
                <a:schemeClr val="bg1"/>
              </a:solidFill>
            </a:endParaRPr>
          </a:p>
        </p:txBody>
      </p:sp>
      <p:sp>
        <p:nvSpPr>
          <p:cNvPr id="29" name="Rectangle 24">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8176468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 name="Rectangle 20">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ítulo 1">
            <a:extLst>
              <a:ext uri="{FF2B5EF4-FFF2-40B4-BE49-F238E27FC236}">
                <a16:creationId xmlns:a16="http://schemas.microsoft.com/office/drawing/2014/main" id="{FF3D3CFC-2BD3-497F-A049-606A0559B64B}"/>
              </a:ext>
            </a:extLst>
          </p:cNvPr>
          <p:cNvSpPr>
            <a:spLocks noGrp="1"/>
          </p:cNvSpPr>
          <p:nvPr>
            <p:ph type="title"/>
          </p:nvPr>
        </p:nvSpPr>
        <p:spPr>
          <a:xfrm>
            <a:off x="546546" y="669925"/>
            <a:ext cx="4650862" cy="4812755"/>
          </a:xfrm>
        </p:spPr>
        <p:txBody>
          <a:bodyPr anchor="b">
            <a:normAutofit/>
          </a:bodyPr>
          <a:lstStyle/>
          <a:p>
            <a:pPr algn="r"/>
            <a:r>
              <a:rPr lang="es-419" sz="7200">
                <a:solidFill>
                  <a:schemeClr val="bg1"/>
                </a:solidFill>
              </a:rPr>
              <a:t>Enunciado</a:t>
            </a:r>
          </a:p>
        </p:txBody>
      </p:sp>
      <p:cxnSp>
        <p:nvCxnSpPr>
          <p:cNvPr id="28" name="Straight Connector 22">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06" y="5597879"/>
            <a:ext cx="510200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3" name="Marcador de contenido 2">
                <a:extLst>
                  <a:ext uri="{FF2B5EF4-FFF2-40B4-BE49-F238E27FC236}">
                    <a16:creationId xmlns:a16="http://schemas.microsoft.com/office/drawing/2014/main" id="{8E2F5373-BC9A-4EEC-89C0-3921923B4B7F}"/>
                  </a:ext>
                </a:extLst>
              </p:cNvPr>
              <p:cNvSpPr>
                <a:spLocks noGrp="1"/>
              </p:cNvSpPr>
              <p:nvPr>
                <p:ph idx="1"/>
              </p:nvPr>
            </p:nvSpPr>
            <p:spPr>
              <a:xfrm>
                <a:off x="6490314" y="753042"/>
                <a:ext cx="4562272" cy="5172060"/>
              </a:xfrm>
            </p:spPr>
            <p:txBody>
              <a:bodyPr anchor="ctr">
                <a:normAutofit/>
              </a:bodyPr>
              <a:lstStyle/>
              <a:p>
                <a:pPr marL="0" indent="0">
                  <a:buNone/>
                </a:pPr>
                <a:r>
                  <a:rPr lang="es-419" sz="2000">
                    <a:solidFill>
                      <a:schemeClr val="bg1"/>
                    </a:solidFill>
                  </a:rPr>
                  <a:t>Ahora, nuestro propósito en este ejemplo es conocer cual es la probabilidad de ganar en craps. Encontrar este valor de manera analítica puede parecer muy complejo por lo que pare este caso utilizaremos la simulación de Montecarlo para demostrarlo. </a:t>
                </a:r>
                <a:endParaRPr lang="en-US" sz="2000">
                  <a:solidFill>
                    <a:schemeClr val="bg1"/>
                  </a:solidFill>
                </a:endParaRPr>
              </a:p>
              <a:p>
                <a:pPr marL="0" indent="0">
                  <a:buNone/>
                </a:pPr>
                <a:r>
                  <a:rPr lang="es-419" sz="2000">
                    <a:solidFill>
                      <a:schemeClr val="bg1"/>
                    </a:solidFill>
                  </a:rPr>
                  <a:t>Lo que haremos es simular un juego de craps N veces, y luego utilizaremos la siguiente formula para tener la probabilidad.</a:t>
                </a:r>
              </a:p>
              <a:p>
                <a:pPr marL="0" indent="0">
                  <a:buNone/>
                </a:pPr>
                <a:endParaRPr lang="en-US" sz="2000">
                  <a:solidFill>
                    <a:schemeClr val="bg1"/>
                  </a:solidFill>
                </a:endParaRPr>
              </a:p>
              <a:p>
                <a:pPr marL="0" indent="0">
                  <a:buNone/>
                </a:pPr>
                <a14:m>
                  <m:oMathPara xmlns:m="http://schemas.openxmlformats.org/officeDocument/2006/math">
                    <m:oMathParaPr>
                      <m:jc m:val="centerGroup"/>
                    </m:oMathParaPr>
                    <m:oMath xmlns:m="http://schemas.openxmlformats.org/officeDocument/2006/math">
                      <m:r>
                        <a:rPr lang="es-419" sz="2000" i="1">
                          <a:solidFill>
                            <a:schemeClr val="bg1"/>
                          </a:solidFill>
                          <a:latin typeface="Cambria Math" panose="02040503050406030204" pitchFamily="18" charset="0"/>
                        </a:rPr>
                        <m:t>𝑃</m:t>
                      </m:r>
                      <m:d>
                        <m:dPr>
                          <m:ctrlPr>
                            <a:rPr lang="en-US" sz="2000" i="1">
                              <a:solidFill>
                                <a:schemeClr val="bg1"/>
                              </a:solidFill>
                              <a:latin typeface="Cambria Math" panose="02040503050406030204" pitchFamily="18" charset="0"/>
                            </a:rPr>
                          </m:ctrlPr>
                        </m:dPr>
                        <m:e>
                          <m:r>
                            <a:rPr lang="es-419" sz="2000" i="1">
                              <a:solidFill>
                                <a:schemeClr val="bg1"/>
                              </a:solidFill>
                              <a:latin typeface="Cambria Math" panose="02040503050406030204" pitchFamily="18" charset="0"/>
                            </a:rPr>
                            <m:t>𝑔𝑎𝑛𝑎𝑟</m:t>
                          </m:r>
                        </m:e>
                      </m:d>
                      <m:r>
                        <a:rPr lang="es-419" sz="2000" i="1">
                          <a:solidFill>
                            <a:schemeClr val="bg1"/>
                          </a:solidFill>
                          <a:latin typeface="Cambria Math" panose="02040503050406030204" pitchFamily="18" charset="0"/>
                        </a:rPr>
                        <m:t>=</m:t>
                      </m:r>
                      <m:f>
                        <m:fPr>
                          <m:ctrlPr>
                            <a:rPr lang="en-US" sz="2000" i="1">
                              <a:solidFill>
                                <a:schemeClr val="bg1"/>
                              </a:solidFill>
                              <a:latin typeface="Cambria Math" panose="02040503050406030204" pitchFamily="18" charset="0"/>
                            </a:rPr>
                          </m:ctrlPr>
                        </m:fPr>
                        <m:num>
                          <m:r>
                            <a:rPr lang="es-419" sz="2000" i="1">
                              <a:solidFill>
                                <a:schemeClr val="bg1"/>
                              </a:solidFill>
                              <a:latin typeface="Cambria Math" panose="02040503050406030204" pitchFamily="18" charset="0"/>
                            </a:rPr>
                            <m:t>𝑛𝑢𝑚𝑒𝑟𝑜</m:t>
                          </m:r>
                          <m:r>
                            <a:rPr lang="es-419" sz="2000" i="1">
                              <a:solidFill>
                                <a:schemeClr val="bg1"/>
                              </a:solidFill>
                              <a:latin typeface="Cambria Math" panose="02040503050406030204" pitchFamily="18" charset="0"/>
                            </a:rPr>
                            <m:t> </m:t>
                          </m:r>
                          <m:r>
                            <a:rPr lang="es-419" sz="2000" i="1">
                              <a:solidFill>
                                <a:schemeClr val="bg1"/>
                              </a:solidFill>
                              <a:latin typeface="Cambria Math" panose="02040503050406030204" pitchFamily="18" charset="0"/>
                            </a:rPr>
                            <m:t>𝑑𝑒</m:t>
                          </m:r>
                          <m:r>
                            <a:rPr lang="es-419" sz="2000" i="1">
                              <a:solidFill>
                                <a:schemeClr val="bg1"/>
                              </a:solidFill>
                              <a:latin typeface="Cambria Math" panose="02040503050406030204" pitchFamily="18" charset="0"/>
                            </a:rPr>
                            <m:t> </m:t>
                          </m:r>
                          <m:r>
                            <a:rPr lang="es-419" sz="2000" i="1">
                              <a:solidFill>
                                <a:schemeClr val="bg1"/>
                              </a:solidFill>
                              <a:latin typeface="Cambria Math" panose="02040503050406030204" pitchFamily="18" charset="0"/>
                            </a:rPr>
                            <m:t>𝑣𝑖𝑐𝑡𝑜𝑟𝑖𝑎𝑠</m:t>
                          </m:r>
                        </m:num>
                        <m:den>
                          <m:r>
                            <a:rPr lang="es-419" sz="2000" i="1">
                              <a:solidFill>
                                <a:schemeClr val="bg1"/>
                              </a:solidFill>
                              <a:latin typeface="Cambria Math" panose="02040503050406030204" pitchFamily="18" charset="0"/>
                            </a:rPr>
                            <m:t>𝑁</m:t>
                          </m:r>
                        </m:den>
                      </m:f>
                    </m:oMath>
                  </m:oMathPara>
                </a14:m>
                <a:endParaRPr lang="en-US" sz="2000">
                  <a:solidFill>
                    <a:schemeClr val="bg1"/>
                  </a:solidFill>
                </a:endParaRPr>
              </a:p>
              <a:p>
                <a:pPr marL="0" indent="0">
                  <a:buNone/>
                </a:pPr>
                <a:endParaRPr lang="es-419" sz="2000">
                  <a:solidFill>
                    <a:schemeClr val="bg1"/>
                  </a:solidFill>
                </a:endParaRPr>
              </a:p>
            </p:txBody>
          </p:sp>
        </mc:Choice>
        <mc:Fallback xmlns="">
          <p:sp>
            <p:nvSpPr>
              <p:cNvPr id="3" name="Marcador de contenido 2">
                <a:extLst>
                  <a:ext uri="{FF2B5EF4-FFF2-40B4-BE49-F238E27FC236}">
                    <a16:creationId xmlns:a16="http://schemas.microsoft.com/office/drawing/2014/main" id="{8E2F5373-BC9A-4EEC-89C0-3921923B4B7F}"/>
                  </a:ext>
                </a:extLst>
              </p:cNvPr>
              <p:cNvSpPr>
                <a:spLocks noGrp="1" noRot="1" noChangeAspect="1" noMove="1" noResize="1" noEditPoints="1" noAdjustHandles="1" noChangeArrowheads="1" noChangeShapeType="1" noTextEdit="1"/>
              </p:cNvSpPr>
              <p:nvPr>
                <p:ph idx="1"/>
              </p:nvPr>
            </p:nvSpPr>
            <p:spPr>
              <a:xfrm>
                <a:off x="6490314" y="753042"/>
                <a:ext cx="4562272" cy="5172060"/>
              </a:xfrm>
              <a:blipFill>
                <a:blip r:embed="rId2"/>
                <a:stretch>
                  <a:fillRect l="-1471" r="-802"/>
                </a:stretch>
              </a:blipFill>
            </p:spPr>
            <p:txBody>
              <a:bodyPr/>
              <a:lstStyle/>
              <a:p>
                <a:r>
                  <a:rPr lang="en-CA">
                    <a:noFill/>
                  </a:rPr>
                  <a:t> </a:t>
                </a:r>
              </a:p>
            </p:txBody>
          </p:sp>
        </mc:Fallback>
      </mc:AlternateContent>
      <p:sp>
        <p:nvSpPr>
          <p:cNvPr id="29" name="Rectangle 24">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3367980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24">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ítulo 1">
            <a:extLst>
              <a:ext uri="{FF2B5EF4-FFF2-40B4-BE49-F238E27FC236}">
                <a16:creationId xmlns:a16="http://schemas.microsoft.com/office/drawing/2014/main" id="{7DC148DC-64CE-4324-8508-1A81EEAEB3A0}"/>
              </a:ext>
            </a:extLst>
          </p:cNvPr>
          <p:cNvSpPr>
            <a:spLocks noGrp="1"/>
          </p:cNvSpPr>
          <p:nvPr>
            <p:ph type="title"/>
          </p:nvPr>
        </p:nvSpPr>
        <p:spPr>
          <a:xfrm>
            <a:off x="838200" y="669925"/>
            <a:ext cx="4508946" cy="1325563"/>
          </a:xfrm>
        </p:spPr>
        <p:txBody>
          <a:bodyPr anchor="b">
            <a:normAutofit/>
          </a:bodyPr>
          <a:lstStyle/>
          <a:p>
            <a:pPr algn="r"/>
            <a:r>
              <a:rPr lang="es-419">
                <a:solidFill>
                  <a:schemeClr val="bg1"/>
                </a:solidFill>
              </a:rPr>
              <a:t>Algoritmo</a:t>
            </a:r>
          </a:p>
        </p:txBody>
      </p:sp>
      <p:cxnSp>
        <p:nvCxnSpPr>
          <p:cNvPr id="23" name="Straight Connector 26">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Marcador de contenido 2">
            <a:extLst>
              <a:ext uri="{FF2B5EF4-FFF2-40B4-BE49-F238E27FC236}">
                <a16:creationId xmlns:a16="http://schemas.microsoft.com/office/drawing/2014/main" id="{66064C51-7EDA-4515-A2BA-3A60CC5F4182}"/>
              </a:ext>
            </a:extLst>
          </p:cNvPr>
          <p:cNvSpPr>
            <a:spLocks noGrp="1"/>
          </p:cNvSpPr>
          <p:nvPr>
            <p:ph idx="1"/>
          </p:nvPr>
        </p:nvSpPr>
        <p:spPr>
          <a:xfrm>
            <a:off x="1392667" y="2398957"/>
            <a:ext cx="9406666" cy="3526144"/>
          </a:xfrm>
        </p:spPr>
        <p:txBody>
          <a:bodyPr>
            <a:normAutofit/>
          </a:bodyPr>
          <a:lstStyle/>
          <a:p>
            <a:pPr marL="0" indent="0">
              <a:buNone/>
            </a:pPr>
            <a:r>
              <a:rPr lang="en-US" sz="2000">
                <a:solidFill>
                  <a:schemeClr val="bg1"/>
                </a:solidFill>
              </a:rPr>
              <a:t>El algoritmo se corre para n veces y sigue la logica de: </a:t>
            </a:r>
          </a:p>
          <a:p>
            <a:pPr marL="0" indent="0">
              <a:buNone/>
            </a:pPr>
            <a:r>
              <a:rPr lang="es-419" sz="2000">
                <a:solidFill>
                  <a:schemeClr val="bg1"/>
                </a:solidFill>
              </a:rPr>
              <a:t>Donde se tiran los dos dados, se suma sus valores y luego se implementan las condiciones:</a:t>
            </a:r>
            <a:endParaRPr lang="en-US" sz="2000">
              <a:solidFill>
                <a:schemeClr val="bg1"/>
              </a:solidFill>
            </a:endParaRPr>
          </a:p>
          <a:p>
            <a:pPr lvl="0"/>
            <a:r>
              <a:rPr lang="es-419" sz="2000">
                <a:solidFill>
                  <a:schemeClr val="bg1"/>
                </a:solidFill>
              </a:rPr>
              <a:t>Si la suma es igual a 7 o 11, se cuenta como una victoria. </a:t>
            </a:r>
            <a:endParaRPr lang="en-US" sz="2000">
              <a:solidFill>
                <a:schemeClr val="bg1"/>
              </a:solidFill>
            </a:endParaRPr>
          </a:p>
          <a:p>
            <a:pPr lvl="0"/>
            <a:r>
              <a:rPr lang="es-419" sz="2000">
                <a:solidFill>
                  <a:schemeClr val="bg1"/>
                </a:solidFill>
              </a:rPr>
              <a:t>Si la suma es 2,3, o 12 (llamado un craps), se cuenta como una perdida.</a:t>
            </a:r>
            <a:endParaRPr lang="en-US" sz="2000">
              <a:solidFill>
                <a:schemeClr val="bg1"/>
              </a:solidFill>
            </a:endParaRPr>
          </a:p>
          <a:p>
            <a:pPr lvl="0"/>
            <a:r>
              <a:rPr lang="es-419" sz="2000">
                <a:solidFill>
                  <a:schemeClr val="bg1"/>
                </a:solidFill>
              </a:rPr>
              <a:t> De otro modo, tiramos el dado hasta que saquemos lo que habíamos tirado inicialmente y cuente como ganar. O saquemos una suma que de 7 y cuente como perder. </a:t>
            </a:r>
            <a:endParaRPr lang="en-US" sz="2000">
              <a:solidFill>
                <a:schemeClr val="bg1"/>
              </a:solidFill>
            </a:endParaRPr>
          </a:p>
          <a:p>
            <a:pPr marL="0" indent="0">
              <a:buNone/>
            </a:pPr>
            <a:endParaRPr lang="es-419" sz="2000">
              <a:solidFill>
                <a:schemeClr val="bg1"/>
              </a:solidFill>
            </a:endParaRPr>
          </a:p>
        </p:txBody>
      </p:sp>
      <p:sp>
        <p:nvSpPr>
          <p:cNvPr id="24" name="Rectangle 28">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6372204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2" name="Rectangle 51">
            <a:extLst>
              <a:ext uri="{FF2B5EF4-FFF2-40B4-BE49-F238E27FC236}">
                <a16:creationId xmlns:a16="http://schemas.microsoft.com/office/drawing/2014/main" id="{51F77B6A-7F53-4B28-B73D-C8CC899AB2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0B72B633-1749-46C4-B356-AAA2BF8F614B}"/>
              </a:ext>
            </a:extLst>
          </p:cNvPr>
          <p:cNvSpPr>
            <a:spLocks noGrp="1"/>
          </p:cNvSpPr>
          <p:nvPr>
            <p:ph type="title"/>
          </p:nvPr>
        </p:nvSpPr>
        <p:spPr>
          <a:xfrm>
            <a:off x="6726578" y="685680"/>
            <a:ext cx="4203323" cy="3596201"/>
          </a:xfrm>
        </p:spPr>
        <p:txBody>
          <a:bodyPr vert="horz" lIns="91440" tIns="45720" rIns="91440" bIns="45720" rtlCol="0" anchor="b">
            <a:normAutofit/>
          </a:bodyPr>
          <a:lstStyle/>
          <a:p>
            <a:pPr algn="r"/>
            <a:r>
              <a:rPr lang="en-US" sz="5400" kern="1200">
                <a:solidFill>
                  <a:schemeClr val="bg1"/>
                </a:solidFill>
                <a:latin typeface="+mj-lt"/>
                <a:ea typeface="+mj-ea"/>
                <a:cs typeface="+mj-cs"/>
              </a:rPr>
              <a:t>Resultado</a:t>
            </a:r>
          </a:p>
        </p:txBody>
      </p:sp>
      <p:grpSp>
        <p:nvGrpSpPr>
          <p:cNvPr id="54" name="Group 53">
            <a:extLst>
              <a:ext uri="{FF2B5EF4-FFF2-40B4-BE49-F238E27FC236}">
                <a16:creationId xmlns:a16="http://schemas.microsoft.com/office/drawing/2014/main" id="{2515629F-0D83-4A44-A125-CD50FC660AB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08013" y="1361348"/>
            <a:ext cx="4833902" cy="4258176"/>
            <a:chOff x="1674895" y="1345036"/>
            <a:chExt cx="5428610" cy="4210939"/>
          </a:xfrm>
        </p:grpSpPr>
        <p:sp>
          <p:nvSpPr>
            <p:cNvPr id="55" name="Rectangle 54">
              <a:extLst>
                <a:ext uri="{FF2B5EF4-FFF2-40B4-BE49-F238E27FC236}">
                  <a16:creationId xmlns:a16="http://schemas.microsoft.com/office/drawing/2014/main" id="{81A5080B-EAC4-4530-815C-DE8DACA09D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895" y="1345036"/>
              <a:ext cx="5428610" cy="4210939"/>
            </a:xfrm>
            <a:prstGeom prst="rect">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14667345-04B5-4757-9CE0-969DC1DE5E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895" y="1345036"/>
              <a:ext cx="5428610" cy="4210939"/>
            </a:xfrm>
            <a:prstGeom prst="rect">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8" name="Freeform: Shape 57">
            <a:extLst>
              <a:ext uri="{FF2B5EF4-FFF2-40B4-BE49-F238E27FC236}">
                <a16:creationId xmlns:a16="http://schemas.microsoft.com/office/drawing/2014/main" id="{F6E412EF-CF39-4C25-85B0-DB30B1B0A8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58003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bg1"/>
          </a:solidFill>
          <a:ln w="9525" cap="flat">
            <a:noFill/>
            <a:prstDash val="solid"/>
            <a:miter/>
          </a:ln>
        </p:spPr>
        <p:txBody>
          <a:bodyPr wrap="square" rtlCol="0" anchor="ctr">
            <a:noAutofit/>
          </a:bodyPr>
          <a:lstStyle/>
          <a:p>
            <a:endParaRPr lang="en-US"/>
          </a:p>
        </p:txBody>
      </p:sp>
      <p:sp>
        <p:nvSpPr>
          <p:cNvPr id="60" name="Freeform: Shape 59">
            <a:extLst>
              <a:ext uri="{FF2B5EF4-FFF2-40B4-BE49-F238E27FC236}">
                <a16:creationId xmlns:a16="http://schemas.microsoft.com/office/drawing/2014/main" id="{E8DA6235-17F2-4C9E-88C6-C5D38D8D3C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76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bg1"/>
          </a:solidFill>
          <a:ln w="9525" cap="flat">
            <a:noFill/>
            <a:prstDash val="solid"/>
            <a:miter/>
          </a:ln>
        </p:spPr>
        <p:txBody>
          <a:bodyPr wrap="square" rtlCol="0" anchor="ctr">
            <a:noAutofit/>
          </a:bodyPr>
          <a:lstStyle/>
          <a:p>
            <a:endParaRPr lang="en-US"/>
          </a:p>
        </p:txBody>
      </p:sp>
      <p:sp>
        <p:nvSpPr>
          <p:cNvPr id="62" name="Rectangle 61">
            <a:extLst>
              <a:ext uri="{FF2B5EF4-FFF2-40B4-BE49-F238E27FC236}">
                <a16:creationId xmlns:a16="http://schemas.microsoft.com/office/drawing/2014/main" id="{B55DEF71-1741-4489-8E77-46FC5BAA66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69494" y="1220741"/>
            <a:ext cx="4833901" cy="4258176"/>
          </a:xfrm>
          <a:prstGeom prst="rect">
            <a:avLst/>
          </a:prstGeom>
          <a:solidFill>
            <a:schemeClr val="tx1"/>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82347B6D-A7CC-48EB-861F-917D0D61E3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69494" y="1220741"/>
            <a:ext cx="4833901" cy="4258176"/>
          </a:xfrm>
          <a:prstGeom prst="rect">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a:extLst>
              <a:ext uri="{FF2B5EF4-FFF2-40B4-BE49-F238E27FC236}">
                <a16:creationId xmlns:a16="http://schemas.microsoft.com/office/drawing/2014/main" id="{A7A0A46D-CC9B-4E32-870A-7BC2DF9401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77284" y="4357092"/>
            <a:ext cx="319941" cy="319941"/>
          </a:xfrm>
          <a:prstGeom prst="ellipse">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68" name="Oval 67">
            <a:extLst>
              <a:ext uri="{FF2B5EF4-FFF2-40B4-BE49-F238E27FC236}">
                <a16:creationId xmlns:a16="http://schemas.microsoft.com/office/drawing/2014/main" id="{9178722E-1BD0-427E-BAAE-4F206DAB58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77284" y="4357092"/>
            <a:ext cx="319941" cy="319941"/>
          </a:xfrm>
          <a:prstGeom prst="ellipse">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pic>
        <p:nvPicPr>
          <p:cNvPr id="8" name="Picture 7" descr="Text&#10;&#10;Description automatically generated">
            <a:extLst>
              <a:ext uri="{FF2B5EF4-FFF2-40B4-BE49-F238E27FC236}">
                <a16:creationId xmlns:a16="http://schemas.microsoft.com/office/drawing/2014/main" id="{8E436620-C952-4FF1-A683-5289EA24DAB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00022" y="2901248"/>
            <a:ext cx="4172845" cy="897161"/>
          </a:xfrm>
          <a:prstGeom prst="rect">
            <a:avLst/>
          </a:prstGeom>
          <a:ln w="28575">
            <a:noFill/>
          </a:ln>
        </p:spPr>
      </p:pic>
      <p:sp>
        <p:nvSpPr>
          <p:cNvPr id="70" name="Graphic 212">
            <a:extLst>
              <a:ext uri="{FF2B5EF4-FFF2-40B4-BE49-F238E27FC236}">
                <a16:creationId xmlns:a16="http://schemas.microsoft.com/office/drawing/2014/main" id="{A753B935-E3DD-466D-BFAC-68E0BE02D0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11971" y="858936"/>
            <a:ext cx="693403" cy="693403"/>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72" name="Graphic 212">
            <a:extLst>
              <a:ext uri="{FF2B5EF4-FFF2-40B4-BE49-F238E27FC236}">
                <a16:creationId xmlns:a16="http://schemas.microsoft.com/office/drawing/2014/main" id="{FB034F26-4148-4B59-B493-14D7A9A8BA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11971" y="858936"/>
            <a:ext cx="693403" cy="693403"/>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grpSp>
        <p:nvGrpSpPr>
          <p:cNvPr id="74" name="Graphic 185">
            <a:extLst>
              <a:ext uri="{FF2B5EF4-FFF2-40B4-BE49-F238E27FC236}">
                <a16:creationId xmlns:a16="http://schemas.microsoft.com/office/drawing/2014/main" id="{5E6BB5FD-DB7B-4BE3-BA45-1EF042115ED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bg1"/>
          </a:solidFill>
        </p:grpSpPr>
        <p:sp>
          <p:nvSpPr>
            <p:cNvPr id="75" name="Freeform: Shape 74">
              <a:extLst>
                <a:ext uri="{FF2B5EF4-FFF2-40B4-BE49-F238E27FC236}">
                  <a16:creationId xmlns:a16="http://schemas.microsoft.com/office/drawing/2014/main" id="{9929FF76-4B3A-4294-BE6E-B507B22D1B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253C18A4-10CC-4E91-A8A2-D5368972A1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6356AC2F-73E0-44FD-B346-A209D274D3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95A85581-9712-414C-82D4-2FE96ACB2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1B0828F2-35E7-4424-8082-6C258B676E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163560685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9" name="Picture 28" descr="Juego de mesa colorido">
            <a:extLst>
              <a:ext uri="{FF2B5EF4-FFF2-40B4-BE49-F238E27FC236}">
                <a16:creationId xmlns:a16="http://schemas.microsoft.com/office/drawing/2014/main" id="{F92CD8B2-14F1-EB25-6CFE-7C30EBF61F4B}"/>
              </a:ext>
            </a:extLst>
          </p:cNvPr>
          <p:cNvPicPr>
            <a:picLocks noChangeAspect="1"/>
          </p:cNvPicPr>
          <p:nvPr/>
        </p:nvPicPr>
        <p:blipFill rotWithShape="1">
          <a:blip r:embed="rId2"/>
          <a:srcRect b="15414"/>
          <a:stretch/>
        </p:blipFill>
        <p:spPr>
          <a:xfrm>
            <a:off x="-3047" y="10"/>
            <a:ext cx="12191999" cy="6857990"/>
          </a:xfrm>
          <a:prstGeom prst="rect">
            <a:avLst/>
          </a:prstGeom>
        </p:spPr>
      </p:pic>
      <p:sp>
        <p:nvSpPr>
          <p:cNvPr id="35" name="Rectangle 34">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F7143EE9-496D-410A-A3DC-F6EC26B4F98E}"/>
              </a:ext>
            </a:extLst>
          </p:cNvPr>
          <p:cNvSpPr>
            <a:spLocks noGrp="1"/>
          </p:cNvSpPr>
          <p:nvPr>
            <p:ph type="title"/>
          </p:nvPr>
        </p:nvSpPr>
        <p:spPr>
          <a:xfrm>
            <a:off x="1097280" y="325550"/>
            <a:ext cx="10058400" cy="3574778"/>
          </a:xfrm>
          <a:effectLst>
            <a:outerShdw blurRad="50800" dist="38100" dir="2700000" algn="tl" rotWithShape="0">
              <a:prstClr val="black">
                <a:alpha val="40000"/>
              </a:prstClr>
            </a:outerShdw>
          </a:effectLst>
        </p:spPr>
        <p:txBody>
          <a:bodyPr vert="horz" lIns="91440" tIns="45720" rIns="91440" bIns="45720" rtlCol="0" anchor="b">
            <a:normAutofit/>
          </a:bodyPr>
          <a:lstStyle/>
          <a:p>
            <a:pPr algn="ctr"/>
            <a:r>
              <a:rPr lang="en-US" sz="5200" spc="-300">
                <a:solidFill>
                  <a:srgbClr val="FFFFFF"/>
                </a:solidFill>
                <a:effectLst>
                  <a:outerShdw blurRad="469900" dist="342900" dir="5400000" sy="-20000" rotWithShape="0">
                    <a:prstClr val="black">
                      <a:alpha val="66000"/>
                    </a:prstClr>
                  </a:outerShdw>
                </a:effectLst>
              </a:rPr>
              <a:t>Ejemplo 10: Penney’s Game</a:t>
            </a:r>
          </a:p>
        </p:txBody>
      </p:sp>
    </p:spTree>
    <p:extLst>
      <p:ext uri="{BB962C8B-B14F-4D97-AF65-F5344CB8AC3E}">
        <p14:creationId xmlns:p14="http://schemas.microsoft.com/office/powerpoint/2010/main" val="22763734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ítulo 1">
            <a:extLst>
              <a:ext uri="{FF2B5EF4-FFF2-40B4-BE49-F238E27FC236}">
                <a16:creationId xmlns:a16="http://schemas.microsoft.com/office/drawing/2014/main" id="{5FA844FD-5F7B-459A-9FC1-12FA99163E25}"/>
              </a:ext>
            </a:extLst>
          </p:cNvPr>
          <p:cNvSpPr>
            <a:spLocks noGrp="1"/>
          </p:cNvSpPr>
          <p:nvPr>
            <p:ph type="title"/>
          </p:nvPr>
        </p:nvSpPr>
        <p:spPr>
          <a:xfrm>
            <a:off x="838200" y="669925"/>
            <a:ext cx="4508946" cy="1325563"/>
          </a:xfrm>
        </p:spPr>
        <p:txBody>
          <a:bodyPr anchor="b">
            <a:normAutofit/>
          </a:bodyPr>
          <a:lstStyle/>
          <a:p>
            <a:pPr algn="r"/>
            <a:r>
              <a:rPr lang="es-419">
                <a:solidFill>
                  <a:schemeClr val="bg1"/>
                </a:solidFill>
              </a:rPr>
              <a:t>Enunciado</a:t>
            </a:r>
          </a:p>
        </p:txBody>
      </p:sp>
      <p:cxnSp>
        <p:nvCxnSpPr>
          <p:cNvPr id="23" name="Straight Connector 22">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Marcador de contenido 2">
            <a:extLst>
              <a:ext uri="{FF2B5EF4-FFF2-40B4-BE49-F238E27FC236}">
                <a16:creationId xmlns:a16="http://schemas.microsoft.com/office/drawing/2014/main" id="{75441720-7BD0-4711-AFB4-AB264D7EEAE4}"/>
              </a:ext>
            </a:extLst>
          </p:cNvPr>
          <p:cNvSpPr>
            <a:spLocks noGrp="1"/>
          </p:cNvSpPr>
          <p:nvPr>
            <p:ph idx="1"/>
          </p:nvPr>
        </p:nvSpPr>
        <p:spPr>
          <a:xfrm>
            <a:off x="1392667" y="2398957"/>
            <a:ext cx="9406666" cy="3526144"/>
          </a:xfrm>
        </p:spPr>
        <p:txBody>
          <a:bodyPr>
            <a:normAutofit/>
          </a:bodyPr>
          <a:lstStyle/>
          <a:p>
            <a:pPr marL="0" indent="0">
              <a:buNone/>
            </a:pPr>
            <a:r>
              <a:rPr lang="es-419" sz="2000">
                <a:solidFill>
                  <a:schemeClr val="bg1"/>
                </a:solidFill>
              </a:rPr>
              <a:t>Un n-grama es una serie de caracteres con longitud n. Con los lanzamientos de una moneda podemos formar n-gramas que utilice dos caracteres {H: cara (head), y T: sello (tail)}. </a:t>
            </a:r>
            <a:endParaRPr lang="en-US" sz="2000">
              <a:solidFill>
                <a:schemeClr val="bg1"/>
              </a:solidFill>
            </a:endParaRPr>
          </a:p>
          <a:p>
            <a:pPr marL="0" indent="0">
              <a:buNone/>
            </a:pPr>
            <a:endParaRPr lang="es-419" sz="2000">
              <a:solidFill>
                <a:schemeClr val="bg1"/>
              </a:solidFill>
            </a:endParaRPr>
          </a:p>
          <a:p>
            <a:pPr marL="0" indent="0">
              <a:buNone/>
            </a:pPr>
            <a:r>
              <a:rPr lang="es-419" sz="2000">
                <a:solidFill>
                  <a:schemeClr val="bg1"/>
                </a:solidFill>
              </a:rPr>
              <a:t>El juego que veremos se llama Penney’s game y se trata de que tenemos dos jugadores, cada uno escoge un 3-grama producido por las monedas (TTT, TTH, THT, THH, HTT, HTH, HHT o HHH). Entonces lanzamos una moneda n veces y el 3-grama del jugador que salga primero gana.</a:t>
            </a:r>
            <a:endParaRPr lang="en-US" sz="2000">
              <a:solidFill>
                <a:schemeClr val="bg1"/>
              </a:solidFill>
            </a:endParaRPr>
          </a:p>
          <a:p>
            <a:pPr marL="0" indent="0">
              <a:buNone/>
            </a:pPr>
            <a:endParaRPr lang="es-419" sz="2000">
              <a:solidFill>
                <a:schemeClr val="bg1"/>
              </a:solidFill>
            </a:endParaRPr>
          </a:p>
        </p:txBody>
      </p:sp>
      <p:sp>
        <p:nvSpPr>
          <p:cNvPr id="25" name="Rectangle 24">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715659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ítulo 1">
            <a:extLst>
              <a:ext uri="{FF2B5EF4-FFF2-40B4-BE49-F238E27FC236}">
                <a16:creationId xmlns:a16="http://schemas.microsoft.com/office/drawing/2014/main" id="{20B39F4D-C412-4D7D-A08A-CB56DE8F19AC}"/>
              </a:ext>
            </a:extLst>
          </p:cNvPr>
          <p:cNvSpPr>
            <a:spLocks noGrp="1"/>
          </p:cNvSpPr>
          <p:nvPr>
            <p:ph type="title"/>
          </p:nvPr>
        </p:nvSpPr>
        <p:spPr>
          <a:xfrm>
            <a:off x="838200" y="669925"/>
            <a:ext cx="4508946" cy="1325563"/>
          </a:xfrm>
        </p:spPr>
        <p:txBody>
          <a:bodyPr anchor="b">
            <a:normAutofit/>
          </a:bodyPr>
          <a:lstStyle/>
          <a:p>
            <a:pPr algn="r"/>
            <a:r>
              <a:rPr lang="es-419">
                <a:solidFill>
                  <a:schemeClr val="bg1"/>
                </a:solidFill>
              </a:rPr>
              <a:t>Enunciado</a:t>
            </a:r>
          </a:p>
        </p:txBody>
      </p:sp>
      <p:cxnSp>
        <p:nvCxnSpPr>
          <p:cNvPr id="23" name="Straight Connector 22">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Marcador de contenido 2">
            <a:extLst>
              <a:ext uri="{FF2B5EF4-FFF2-40B4-BE49-F238E27FC236}">
                <a16:creationId xmlns:a16="http://schemas.microsoft.com/office/drawing/2014/main" id="{205C957D-E25B-49F9-B033-E72C163D41A1}"/>
              </a:ext>
            </a:extLst>
          </p:cNvPr>
          <p:cNvSpPr>
            <a:spLocks noGrp="1"/>
          </p:cNvSpPr>
          <p:nvPr>
            <p:ph idx="1"/>
          </p:nvPr>
        </p:nvSpPr>
        <p:spPr>
          <a:xfrm>
            <a:off x="1392667" y="2398957"/>
            <a:ext cx="9406666" cy="3526144"/>
          </a:xfrm>
        </p:spPr>
        <p:txBody>
          <a:bodyPr>
            <a:normAutofit/>
          </a:bodyPr>
          <a:lstStyle/>
          <a:p>
            <a:pPr marL="0" indent="0">
              <a:buNone/>
            </a:pPr>
            <a:r>
              <a:rPr lang="es-419" sz="1700">
                <a:solidFill>
                  <a:schemeClr val="bg1"/>
                </a:solidFill>
              </a:rPr>
              <a:t>Por ejemplo: </a:t>
            </a:r>
            <a:endParaRPr lang="en-US" sz="1700">
              <a:solidFill>
                <a:schemeClr val="bg1"/>
              </a:solidFill>
            </a:endParaRPr>
          </a:p>
          <a:p>
            <a:pPr marL="0" indent="0">
              <a:buNone/>
            </a:pPr>
            <a:r>
              <a:rPr lang="es-419" sz="1700">
                <a:solidFill>
                  <a:schemeClr val="bg1"/>
                </a:solidFill>
              </a:rPr>
              <a:t>El jugador 1 escoge THH y el jugador 2 escoge HHT. Se lanza una moneda n veces y tenemos un n-grama formado por las lanzadas así: </a:t>
            </a:r>
            <a:endParaRPr lang="en-US" sz="1700">
              <a:solidFill>
                <a:schemeClr val="bg1"/>
              </a:solidFill>
            </a:endParaRPr>
          </a:p>
          <a:p>
            <a:pPr marL="0" indent="0">
              <a:buNone/>
            </a:pPr>
            <a:r>
              <a:rPr lang="es-419" sz="1700">
                <a:solidFill>
                  <a:schemeClr val="bg1"/>
                </a:solidFill>
              </a:rPr>
              <a:t>			HTHHTHHTHHHHTTTT</a:t>
            </a:r>
            <a:endParaRPr lang="en-US" sz="1700">
              <a:solidFill>
                <a:schemeClr val="bg1"/>
              </a:solidFill>
            </a:endParaRPr>
          </a:p>
          <a:p>
            <a:pPr marL="0" indent="0">
              <a:buNone/>
            </a:pPr>
            <a:r>
              <a:rPr lang="es-419" sz="1700">
                <a:solidFill>
                  <a:schemeClr val="bg1"/>
                </a:solidFill>
              </a:rPr>
              <a:t>El juego terminara cuando salga el 3-grama de alguno de los 2 jugadores </a:t>
            </a:r>
            <a:endParaRPr lang="en-US" sz="1700">
              <a:solidFill>
                <a:schemeClr val="bg1"/>
              </a:solidFill>
            </a:endParaRPr>
          </a:p>
          <a:p>
            <a:pPr marL="0" indent="0">
              <a:buNone/>
            </a:pPr>
            <a:r>
              <a:rPr lang="es-419" sz="1700">
                <a:solidFill>
                  <a:schemeClr val="bg1"/>
                </a:solidFill>
              </a:rPr>
              <a:t>			HTHHTHHTHHHHTTTT</a:t>
            </a:r>
            <a:endParaRPr lang="en-US" sz="1700">
              <a:solidFill>
                <a:schemeClr val="bg1"/>
              </a:solidFill>
            </a:endParaRPr>
          </a:p>
          <a:p>
            <a:pPr marL="0" indent="0">
              <a:buNone/>
            </a:pPr>
            <a:r>
              <a:rPr lang="es-419" sz="1700">
                <a:solidFill>
                  <a:schemeClr val="bg1"/>
                </a:solidFill>
              </a:rPr>
              <a:t>En nuestro caso sale primero THH ósea que el jugador 1 gana. </a:t>
            </a:r>
            <a:endParaRPr lang="en-US" sz="1700">
              <a:solidFill>
                <a:schemeClr val="bg1"/>
              </a:solidFill>
            </a:endParaRPr>
          </a:p>
          <a:p>
            <a:endParaRPr lang="en-US" sz="1700">
              <a:solidFill>
                <a:schemeClr val="bg1"/>
              </a:solidFill>
            </a:endParaRPr>
          </a:p>
          <a:p>
            <a:pPr marL="0" indent="0">
              <a:buNone/>
            </a:pPr>
            <a:r>
              <a:rPr lang="es-419" sz="1700">
                <a:solidFill>
                  <a:schemeClr val="bg1"/>
                </a:solidFill>
              </a:rPr>
              <a:t>Una ultima regla de este juego que puede parecer bastante juego es que los jugadores no pueden escoger el mismo 3-grama. </a:t>
            </a:r>
            <a:endParaRPr lang="en-US" sz="1700">
              <a:solidFill>
                <a:schemeClr val="bg1"/>
              </a:solidFill>
            </a:endParaRPr>
          </a:p>
          <a:p>
            <a:endParaRPr lang="es-419" sz="1700">
              <a:solidFill>
                <a:schemeClr val="bg1"/>
              </a:solidFill>
            </a:endParaRPr>
          </a:p>
        </p:txBody>
      </p:sp>
      <p:sp>
        <p:nvSpPr>
          <p:cNvPr id="25" name="Rectangle 24">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08407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35">
            <a:extLst>
              <a:ext uri="{FF2B5EF4-FFF2-40B4-BE49-F238E27FC236}">
                <a16:creationId xmlns:a16="http://schemas.microsoft.com/office/drawing/2014/main" id="{6EFFF4A2-EB01-4738-9824-8D9A72A51B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23D97D8B-CFC5-431A-AA32-93C4522A6E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4233674"/>
            <a:ext cx="12192000" cy="262432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BB7D6E01-0059-48BF-A68E-AEDB0721AA80}"/>
              </a:ext>
            </a:extLst>
          </p:cNvPr>
          <p:cNvSpPr>
            <a:spLocks noGrp="1"/>
          </p:cNvSpPr>
          <p:nvPr>
            <p:ph type="title"/>
          </p:nvPr>
        </p:nvSpPr>
        <p:spPr>
          <a:xfrm>
            <a:off x="969264" y="4535424"/>
            <a:ext cx="3685032" cy="1586162"/>
          </a:xfrm>
        </p:spPr>
        <p:txBody>
          <a:bodyPr anchor="t">
            <a:normAutofit/>
          </a:bodyPr>
          <a:lstStyle/>
          <a:p>
            <a:r>
              <a:rPr lang="es-419" sz="3400" dirty="0">
                <a:solidFill>
                  <a:schemeClr val="bg1"/>
                </a:solidFill>
              </a:rPr>
              <a:t>Algoritmo</a:t>
            </a:r>
          </a:p>
        </p:txBody>
      </p:sp>
      <p:sp>
        <p:nvSpPr>
          <p:cNvPr id="3" name="Marcador de contenido 2">
            <a:extLst>
              <a:ext uri="{FF2B5EF4-FFF2-40B4-BE49-F238E27FC236}">
                <a16:creationId xmlns:a16="http://schemas.microsoft.com/office/drawing/2014/main" id="{1CA66069-2F3A-4C9D-98A2-CA285CCBA065}"/>
              </a:ext>
            </a:extLst>
          </p:cNvPr>
          <p:cNvSpPr>
            <a:spLocks noGrp="1"/>
          </p:cNvSpPr>
          <p:nvPr>
            <p:ph idx="1"/>
          </p:nvPr>
        </p:nvSpPr>
        <p:spPr>
          <a:xfrm>
            <a:off x="5074920" y="4535423"/>
            <a:ext cx="4930626" cy="1586163"/>
          </a:xfrm>
        </p:spPr>
        <p:txBody>
          <a:bodyPr>
            <a:normAutofit/>
          </a:bodyPr>
          <a:lstStyle/>
          <a:p>
            <a:pPr marL="0" indent="0">
              <a:buNone/>
            </a:pPr>
            <a:r>
              <a:rPr lang="es-419" sz="2000" dirty="0">
                <a:solidFill>
                  <a:schemeClr val="bg1"/>
                </a:solidFill>
              </a:rPr>
              <a:t>Todas estas partes resultan en una tabla con los siguientes </a:t>
            </a:r>
            <a:r>
              <a:rPr lang="en-CA" sz="2000" dirty="0" err="1">
                <a:solidFill>
                  <a:schemeClr val="bg1"/>
                </a:solidFill>
              </a:rPr>
              <a:t>encabezados</a:t>
            </a:r>
            <a:endParaRPr lang="es-419" sz="2000" dirty="0">
              <a:solidFill>
                <a:schemeClr val="bg1"/>
              </a:solidFill>
            </a:endParaRPr>
          </a:p>
          <a:p>
            <a:pPr marL="0" indent="0">
              <a:buNone/>
            </a:pPr>
            <a:r>
              <a:rPr lang="es-419" sz="2000" dirty="0">
                <a:solidFill>
                  <a:schemeClr val="bg1"/>
                </a:solidFill>
              </a:rPr>
              <a:t> </a:t>
            </a:r>
          </a:p>
        </p:txBody>
      </p:sp>
      <p:grpSp>
        <p:nvGrpSpPr>
          <p:cNvPr id="40" name="Group 39">
            <a:extLst>
              <a:ext uri="{FF2B5EF4-FFF2-40B4-BE49-F238E27FC236}">
                <a16:creationId xmlns:a16="http://schemas.microsoft.com/office/drawing/2014/main" id="{F91EAA54-AC0A-4AEF-ACE5-B1DD3DC8173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08171" y="4821439"/>
            <a:ext cx="1128382" cy="847206"/>
            <a:chOff x="8183879" y="1000124"/>
            <a:chExt cx="1562267" cy="1172973"/>
          </a:xfrm>
        </p:grpSpPr>
        <p:sp>
          <p:nvSpPr>
            <p:cNvPr id="41" name="Freeform 5">
              <a:extLst>
                <a:ext uri="{FF2B5EF4-FFF2-40B4-BE49-F238E27FC236}">
                  <a16:creationId xmlns:a16="http://schemas.microsoft.com/office/drawing/2014/main" id="{57EE6F04-B543-44E1-BA29-3DD44C5AEDF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183879" y="1348782"/>
              <a:ext cx="935037" cy="8243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sp>
          <p:nvSpPr>
            <p:cNvPr id="42" name="Freeform 5">
              <a:extLst>
                <a:ext uri="{FF2B5EF4-FFF2-40B4-BE49-F238E27FC236}">
                  <a16:creationId xmlns:a16="http://schemas.microsoft.com/office/drawing/2014/main" id="{D5559A4F-CFAC-4ECC-B04A-670D559B960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983979" y="1000124"/>
              <a:ext cx="762167" cy="6719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grpSp>
      <p:graphicFrame>
        <p:nvGraphicFramePr>
          <p:cNvPr id="4" name="Tabla 3">
            <a:extLst>
              <a:ext uri="{FF2B5EF4-FFF2-40B4-BE49-F238E27FC236}">
                <a16:creationId xmlns:a16="http://schemas.microsoft.com/office/drawing/2014/main" id="{929419E7-066C-4808-9172-453C4F91165A}"/>
              </a:ext>
            </a:extLst>
          </p:cNvPr>
          <p:cNvGraphicFramePr>
            <a:graphicFrameLocks noGrp="1"/>
          </p:cNvGraphicFramePr>
          <p:nvPr>
            <p:extLst>
              <p:ext uri="{D42A27DB-BD31-4B8C-83A1-F6EECF244321}">
                <p14:modId xmlns:p14="http://schemas.microsoft.com/office/powerpoint/2010/main" val="3188727531"/>
              </p:ext>
            </p:extLst>
          </p:nvPr>
        </p:nvGraphicFramePr>
        <p:xfrm>
          <a:off x="643467" y="1065635"/>
          <a:ext cx="10898565" cy="2435876"/>
        </p:xfrm>
        <a:graphic>
          <a:graphicData uri="http://schemas.openxmlformats.org/drawingml/2006/table">
            <a:tbl>
              <a:tblPr firstRow="1" firstCol="1" bandRow="1">
                <a:solidFill>
                  <a:schemeClr val="bg1"/>
                </a:solidFill>
                <a:tableStyleId>{3B4B98B0-60AC-42C2-AFA5-B58CD77FA1E5}</a:tableStyleId>
              </a:tblPr>
              <a:tblGrid>
                <a:gridCol w="2564615">
                  <a:extLst>
                    <a:ext uri="{9D8B030D-6E8A-4147-A177-3AD203B41FA5}">
                      <a16:colId xmlns:a16="http://schemas.microsoft.com/office/drawing/2014/main" val="3995223465"/>
                    </a:ext>
                  </a:extLst>
                </a:gridCol>
                <a:gridCol w="2162217">
                  <a:extLst>
                    <a:ext uri="{9D8B030D-6E8A-4147-A177-3AD203B41FA5}">
                      <a16:colId xmlns:a16="http://schemas.microsoft.com/office/drawing/2014/main" val="1578829191"/>
                    </a:ext>
                  </a:extLst>
                </a:gridCol>
                <a:gridCol w="1927278">
                  <a:extLst>
                    <a:ext uri="{9D8B030D-6E8A-4147-A177-3AD203B41FA5}">
                      <a16:colId xmlns:a16="http://schemas.microsoft.com/office/drawing/2014/main" val="2514370610"/>
                    </a:ext>
                  </a:extLst>
                </a:gridCol>
                <a:gridCol w="2052245">
                  <a:extLst>
                    <a:ext uri="{9D8B030D-6E8A-4147-A177-3AD203B41FA5}">
                      <a16:colId xmlns:a16="http://schemas.microsoft.com/office/drawing/2014/main" val="704761979"/>
                    </a:ext>
                  </a:extLst>
                </a:gridCol>
                <a:gridCol w="2192210">
                  <a:extLst>
                    <a:ext uri="{9D8B030D-6E8A-4147-A177-3AD203B41FA5}">
                      <a16:colId xmlns:a16="http://schemas.microsoft.com/office/drawing/2014/main" val="3219311506"/>
                    </a:ext>
                  </a:extLst>
                </a:gridCol>
              </a:tblGrid>
              <a:tr h="1757050">
                <a:tc>
                  <a:txBody>
                    <a:bodyPr/>
                    <a:lstStyle/>
                    <a:p>
                      <a:pPr marL="0" marR="0">
                        <a:lnSpc>
                          <a:spcPct val="107000"/>
                        </a:lnSpc>
                        <a:spcBef>
                          <a:spcPts val="0"/>
                        </a:spcBef>
                        <a:spcAft>
                          <a:spcPts val="0"/>
                        </a:spcAft>
                      </a:pPr>
                      <a:r>
                        <a:rPr lang="es-419" sz="2200" b="0" cap="none" spc="0">
                          <a:solidFill>
                            <a:schemeClr val="bg1"/>
                          </a:solidFill>
                          <a:effectLst/>
                        </a:rPr>
                        <a:t>Tiempo de Descompostura</a:t>
                      </a:r>
                      <a:endParaRPr lang="en-US" sz="2200" b="0" cap="none" spc="0">
                        <a:solidFill>
                          <a:schemeClr val="bg1"/>
                        </a:solidFill>
                        <a:effectLst/>
                        <a:latin typeface="Arial" panose="020B0604020202020204" pitchFamily="34" charset="0"/>
                        <a:ea typeface="Calibri" panose="020F0502020204030204" pitchFamily="34" charset="0"/>
                        <a:cs typeface="Times New Roman" panose="02020603050405020304" pitchFamily="18" charset="0"/>
                      </a:endParaRPr>
                    </a:p>
                  </a:txBody>
                  <a:tcPr marL="187152" marR="237511" marT="143963" marB="143963" anchor="ctr">
                    <a:lnL w="19050" cap="flat" cmpd="sng" algn="ctr">
                      <a:solidFill>
                        <a:schemeClr val="tx1"/>
                      </a:solidFill>
                      <a:prstDash val="solid"/>
                    </a:lnL>
                    <a:lnR w="12700" cmpd="sng">
                      <a:noFill/>
                    </a:lnR>
                    <a:lnT w="19050" cap="flat" cmpd="sng" algn="ctr">
                      <a:solidFill>
                        <a:schemeClr val="tx1"/>
                      </a:solidFill>
                      <a:prstDash val="solid"/>
                    </a:lnT>
                    <a:lnB w="38100" cmpd="sng">
                      <a:noFill/>
                    </a:lnB>
                    <a:solidFill>
                      <a:schemeClr val="tx1"/>
                    </a:solidFill>
                  </a:tcPr>
                </a:tc>
                <a:tc>
                  <a:txBody>
                    <a:bodyPr/>
                    <a:lstStyle/>
                    <a:p>
                      <a:pPr marL="0" marR="0">
                        <a:lnSpc>
                          <a:spcPct val="107000"/>
                        </a:lnSpc>
                        <a:spcBef>
                          <a:spcPts val="0"/>
                        </a:spcBef>
                        <a:spcAft>
                          <a:spcPts val="0"/>
                        </a:spcAft>
                      </a:pPr>
                      <a:r>
                        <a:rPr lang="es-419" sz="2200" b="0" cap="none" spc="0">
                          <a:solidFill>
                            <a:schemeClr val="bg1"/>
                          </a:solidFill>
                          <a:effectLst/>
                        </a:rPr>
                        <a:t>Comienza el tiempo de reparación</a:t>
                      </a:r>
                      <a:endParaRPr lang="en-US" sz="2200" b="0" cap="none" spc="0">
                        <a:solidFill>
                          <a:schemeClr val="bg1"/>
                        </a:solidFill>
                        <a:effectLst/>
                        <a:latin typeface="Arial" panose="020B0604020202020204" pitchFamily="34" charset="0"/>
                        <a:ea typeface="Calibri" panose="020F0502020204030204" pitchFamily="34" charset="0"/>
                        <a:cs typeface="Times New Roman" panose="02020603050405020304" pitchFamily="18" charset="0"/>
                      </a:endParaRPr>
                    </a:p>
                  </a:txBody>
                  <a:tcPr marL="187152" marR="237511" marT="143963" marB="143963" anchor="ctr">
                    <a:lnL w="12700" cmpd="sng">
                      <a:noFill/>
                    </a:lnL>
                    <a:lnR w="12700" cmpd="sng">
                      <a:noFill/>
                    </a:lnR>
                    <a:lnT w="19050" cap="flat" cmpd="sng" algn="ctr">
                      <a:solidFill>
                        <a:schemeClr val="tx1"/>
                      </a:solidFill>
                      <a:prstDash val="solid"/>
                    </a:lnT>
                    <a:lnB w="38100" cmpd="sng">
                      <a:noFill/>
                    </a:lnB>
                    <a:solidFill>
                      <a:schemeClr val="tx1"/>
                    </a:solidFill>
                  </a:tcPr>
                </a:tc>
                <a:tc>
                  <a:txBody>
                    <a:bodyPr/>
                    <a:lstStyle/>
                    <a:p>
                      <a:pPr marL="0" marR="0">
                        <a:lnSpc>
                          <a:spcPct val="107000"/>
                        </a:lnSpc>
                        <a:spcBef>
                          <a:spcPts val="0"/>
                        </a:spcBef>
                        <a:spcAft>
                          <a:spcPts val="0"/>
                        </a:spcAft>
                      </a:pPr>
                      <a:r>
                        <a:rPr lang="es-419" sz="2200" b="0" cap="none" spc="0">
                          <a:solidFill>
                            <a:schemeClr val="bg1"/>
                          </a:solidFill>
                          <a:effectLst/>
                        </a:rPr>
                        <a:t>Termina el tiempo de reparación</a:t>
                      </a:r>
                      <a:endParaRPr lang="en-US" sz="2200" b="0" cap="none" spc="0">
                        <a:solidFill>
                          <a:schemeClr val="bg1"/>
                        </a:solidFill>
                        <a:effectLst/>
                        <a:latin typeface="Arial" panose="020B0604020202020204" pitchFamily="34" charset="0"/>
                        <a:ea typeface="Calibri" panose="020F0502020204030204" pitchFamily="34" charset="0"/>
                        <a:cs typeface="Times New Roman" panose="02020603050405020304" pitchFamily="18" charset="0"/>
                      </a:endParaRPr>
                    </a:p>
                  </a:txBody>
                  <a:tcPr marL="187152" marR="237511" marT="143963" marB="143963" anchor="ctr">
                    <a:lnL w="12700" cmpd="sng">
                      <a:noFill/>
                    </a:lnL>
                    <a:lnR w="12700" cmpd="sng">
                      <a:noFill/>
                    </a:lnR>
                    <a:lnT w="19050" cap="flat" cmpd="sng" algn="ctr">
                      <a:solidFill>
                        <a:schemeClr val="tx1"/>
                      </a:solidFill>
                      <a:prstDash val="solid"/>
                    </a:lnT>
                    <a:lnB w="38100" cmpd="sng">
                      <a:noFill/>
                    </a:lnB>
                    <a:solidFill>
                      <a:schemeClr val="tx1"/>
                    </a:solidFill>
                  </a:tcPr>
                </a:tc>
                <a:tc>
                  <a:txBody>
                    <a:bodyPr/>
                    <a:lstStyle/>
                    <a:p>
                      <a:pPr marL="0" marR="0">
                        <a:lnSpc>
                          <a:spcPct val="107000"/>
                        </a:lnSpc>
                        <a:spcBef>
                          <a:spcPts val="0"/>
                        </a:spcBef>
                        <a:spcAft>
                          <a:spcPts val="0"/>
                        </a:spcAft>
                      </a:pPr>
                      <a:r>
                        <a:rPr lang="es-419" sz="2200" b="0" cap="none" spc="0">
                          <a:solidFill>
                            <a:schemeClr val="bg1"/>
                          </a:solidFill>
                          <a:effectLst/>
                        </a:rPr>
                        <a:t>Tiempo de espera de la maquina </a:t>
                      </a:r>
                      <a:endParaRPr lang="en-US" sz="2200" b="0" cap="none" spc="0">
                        <a:solidFill>
                          <a:schemeClr val="bg1"/>
                        </a:solidFill>
                        <a:effectLst/>
                        <a:latin typeface="Arial" panose="020B0604020202020204" pitchFamily="34" charset="0"/>
                        <a:ea typeface="Calibri" panose="020F0502020204030204" pitchFamily="34" charset="0"/>
                        <a:cs typeface="Times New Roman" panose="02020603050405020304" pitchFamily="18" charset="0"/>
                      </a:endParaRPr>
                    </a:p>
                  </a:txBody>
                  <a:tcPr marL="187152" marR="237511" marT="143963" marB="143963" anchor="ctr">
                    <a:lnL w="12700" cmpd="sng">
                      <a:noFill/>
                    </a:lnL>
                    <a:lnR w="12700" cmpd="sng">
                      <a:noFill/>
                    </a:lnR>
                    <a:lnT w="19050" cap="flat" cmpd="sng" algn="ctr">
                      <a:solidFill>
                        <a:schemeClr val="tx1"/>
                      </a:solidFill>
                      <a:prstDash val="solid"/>
                    </a:lnT>
                    <a:lnB w="38100" cmpd="sng">
                      <a:noFill/>
                    </a:lnB>
                    <a:solidFill>
                      <a:schemeClr val="tx1"/>
                    </a:solidFill>
                  </a:tcPr>
                </a:tc>
                <a:tc>
                  <a:txBody>
                    <a:bodyPr/>
                    <a:lstStyle/>
                    <a:p>
                      <a:pPr marL="0" marR="0">
                        <a:lnSpc>
                          <a:spcPct val="107000"/>
                        </a:lnSpc>
                        <a:spcBef>
                          <a:spcPts val="0"/>
                        </a:spcBef>
                        <a:spcAft>
                          <a:spcPts val="0"/>
                        </a:spcAft>
                      </a:pPr>
                      <a:r>
                        <a:rPr lang="es-419" sz="2200" b="0" cap="none" spc="0">
                          <a:solidFill>
                            <a:schemeClr val="bg1"/>
                          </a:solidFill>
                          <a:effectLst/>
                        </a:rPr>
                        <a:t>Tiempo ocioso del mecánico de reparación</a:t>
                      </a:r>
                      <a:endParaRPr lang="en-US" sz="2200" b="0" cap="none" spc="0">
                        <a:solidFill>
                          <a:schemeClr val="bg1"/>
                        </a:solidFill>
                        <a:effectLst/>
                        <a:latin typeface="Arial" panose="020B0604020202020204" pitchFamily="34" charset="0"/>
                        <a:ea typeface="Calibri" panose="020F0502020204030204" pitchFamily="34" charset="0"/>
                        <a:cs typeface="Times New Roman" panose="02020603050405020304" pitchFamily="18" charset="0"/>
                      </a:endParaRPr>
                    </a:p>
                  </a:txBody>
                  <a:tcPr marL="187152" marR="237511" marT="143963" marB="143963" anchor="ctr">
                    <a:lnL w="12700" cmpd="sng">
                      <a:noFill/>
                    </a:lnL>
                    <a:lnR w="12700" cmpd="sng">
                      <a:noFill/>
                    </a:lnR>
                    <a:lnT w="19050" cap="flat" cmpd="sng" algn="ctr">
                      <a:solidFill>
                        <a:schemeClr val="tx1"/>
                      </a:solidFill>
                      <a:prstDash val="solid"/>
                    </a:lnT>
                    <a:lnB w="38100" cmpd="sng">
                      <a:noFill/>
                    </a:lnB>
                    <a:solidFill>
                      <a:schemeClr val="tx1"/>
                    </a:solidFill>
                  </a:tcPr>
                </a:tc>
                <a:extLst>
                  <a:ext uri="{0D108BD9-81ED-4DB2-BD59-A6C34878D82A}">
                    <a16:rowId xmlns:a16="http://schemas.microsoft.com/office/drawing/2014/main" val="4274015138"/>
                  </a:ext>
                </a:extLst>
              </a:tr>
              <a:tr h="678826">
                <a:tc>
                  <a:txBody>
                    <a:bodyPr/>
                    <a:lstStyle/>
                    <a:p>
                      <a:pPr marL="0" marR="0">
                        <a:lnSpc>
                          <a:spcPct val="107000"/>
                        </a:lnSpc>
                        <a:spcBef>
                          <a:spcPts val="0"/>
                        </a:spcBef>
                        <a:spcAft>
                          <a:spcPts val="0"/>
                        </a:spcAft>
                      </a:pPr>
                      <a:r>
                        <a:rPr lang="es-419" sz="2200" cap="none" spc="0" dirty="0">
                          <a:solidFill>
                            <a:schemeClr val="tx1"/>
                          </a:solidFill>
                          <a:effectLst/>
                        </a:rPr>
                        <a:t> </a:t>
                      </a:r>
                      <a:endParaRPr lang="en-US" sz="2200" cap="none" spc="0" dirty="0">
                        <a:solidFill>
                          <a:schemeClr val="tx1"/>
                        </a:solidFill>
                        <a:effectLst/>
                        <a:latin typeface="Arial" panose="020B0604020202020204" pitchFamily="34" charset="0"/>
                        <a:ea typeface="Calibri" panose="020F0502020204030204" pitchFamily="34" charset="0"/>
                        <a:cs typeface="Times New Roman" panose="02020603050405020304" pitchFamily="18" charset="0"/>
                      </a:endParaRPr>
                    </a:p>
                  </a:txBody>
                  <a:tcPr marL="187152" marR="237511" marT="143963" marB="143963">
                    <a:lnL w="19050" cap="flat" cmpd="sng" algn="ctr">
                      <a:solidFill>
                        <a:schemeClr val="tx1"/>
                      </a:solidFill>
                      <a:prstDash val="solid"/>
                    </a:lnL>
                    <a:lnR w="6350" cap="flat" cmpd="sng" algn="ctr">
                      <a:solidFill>
                        <a:schemeClr val="tx1">
                          <a:lumMod val="50000"/>
                          <a:lumOff val="50000"/>
                        </a:schemeClr>
                      </a:solidFill>
                      <a:prstDash val="solid"/>
                    </a:lnR>
                    <a:lnT w="38100" cmpd="sng">
                      <a:noFill/>
                    </a:lnT>
                    <a:lnB w="19050" cap="flat" cmpd="sng" algn="ctr">
                      <a:solidFill>
                        <a:schemeClr val="tx1"/>
                      </a:solidFill>
                      <a:prstDash val="solid"/>
                    </a:lnB>
                    <a:noFill/>
                  </a:tcPr>
                </a:tc>
                <a:tc>
                  <a:txBody>
                    <a:bodyPr/>
                    <a:lstStyle/>
                    <a:p>
                      <a:pPr marL="0" marR="0">
                        <a:lnSpc>
                          <a:spcPct val="107000"/>
                        </a:lnSpc>
                        <a:spcBef>
                          <a:spcPts val="0"/>
                        </a:spcBef>
                        <a:spcAft>
                          <a:spcPts val="0"/>
                        </a:spcAft>
                      </a:pPr>
                      <a:r>
                        <a:rPr lang="es-419" sz="2200" cap="none" spc="0" dirty="0">
                          <a:solidFill>
                            <a:schemeClr val="tx1"/>
                          </a:solidFill>
                          <a:effectLst/>
                        </a:rPr>
                        <a:t> </a:t>
                      </a:r>
                      <a:endParaRPr lang="en-US" sz="2200" cap="none" spc="0" dirty="0">
                        <a:solidFill>
                          <a:schemeClr val="tx1"/>
                        </a:solidFill>
                        <a:effectLst/>
                        <a:latin typeface="Arial" panose="020B0604020202020204" pitchFamily="34" charset="0"/>
                        <a:ea typeface="Calibri" panose="020F0502020204030204" pitchFamily="34" charset="0"/>
                        <a:cs typeface="Times New Roman" panose="02020603050405020304" pitchFamily="18" charset="0"/>
                      </a:endParaRPr>
                    </a:p>
                  </a:txBody>
                  <a:tcPr marL="187152" marR="237511" marT="143963" marB="143963">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38100" cmpd="sng">
                      <a:noFill/>
                    </a:lnT>
                    <a:lnB w="19050" cap="flat" cmpd="sng" algn="ctr">
                      <a:solidFill>
                        <a:schemeClr val="tx1"/>
                      </a:solidFill>
                      <a:prstDash val="solid"/>
                    </a:lnB>
                    <a:noFill/>
                  </a:tcPr>
                </a:tc>
                <a:tc>
                  <a:txBody>
                    <a:bodyPr/>
                    <a:lstStyle/>
                    <a:p>
                      <a:pPr marL="0" marR="0">
                        <a:lnSpc>
                          <a:spcPct val="107000"/>
                        </a:lnSpc>
                        <a:spcBef>
                          <a:spcPts val="0"/>
                        </a:spcBef>
                        <a:spcAft>
                          <a:spcPts val="0"/>
                        </a:spcAft>
                      </a:pPr>
                      <a:r>
                        <a:rPr lang="es-419" sz="2200" cap="none" spc="0" dirty="0">
                          <a:solidFill>
                            <a:schemeClr val="tx1"/>
                          </a:solidFill>
                          <a:effectLst/>
                        </a:rPr>
                        <a:t> </a:t>
                      </a:r>
                      <a:endParaRPr lang="en-US" sz="2200" cap="none" spc="0" dirty="0">
                        <a:solidFill>
                          <a:schemeClr val="tx1"/>
                        </a:solidFill>
                        <a:effectLst/>
                        <a:latin typeface="Arial" panose="020B0604020202020204" pitchFamily="34" charset="0"/>
                        <a:ea typeface="Calibri" panose="020F0502020204030204" pitchFamily="34" charset="0"/>
                        <a:cs typeface="Times New Roman" panose="02020603050405020304" pitchFamily="18" charset="0"/>
                      </a:endParaRPr>
                    </a:p>
                  </a:txBody>
                  <a:tcPr marL="187152" marR="237511" marT="143963" marB="143963">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38100" cmpd="sng">
                      <a:noFill/>
                    </a:lnT>
                    <a:lnB w="19050" cap="flat" cmpd="sng" algn="ctr">
                      <a:solidFill>
                        <a:schemeClr val="tx1"/>
                      </a:solidFill>
                      <a:prstDash val="solid"/>
                    </a:lnB>
                    <a:noFill/>
                  </a:tcPr>
                </a:tc>
                <a:tc>
                  <a:txBody>
                    <a:bodyPr/>
                    <a:lstStyle/>
                    <a:p>
                      <a:pPr marL="0" marR="0">
                        <a:lnSpc>
                          <a:spcPct val="107000"/>
                        </a:lnSpc>
                        <a:spcBef>
                          <a:spcPts val="0"/>
                        </a:spcBef>
                        <a:spcAft>
                          <a:spcPts val="0"/>
                        </a:spcAft>
                      </a:pPr>
                      <a:r>
                        <a:rPr lang="es-419" sz="2200" cap="none" spc="0" dirty="0">
                          <a:solidFill>
                            <a:schemeClr val="tx1"/>
                          </a:solidFill>
                          <a:effectLst/>
                        </a:rPr>
                        <a:t> </a:t>
                      </a:r>
                      <a:endParaRPr lang="en-US" sz="2200" cap="none" spc="0" dirty="0">
                        <a:solidFill>
                          <a:schemeClr val="tx1"/>
                        </a:solidFill>
                        <a:effectLst/>
                        <a:latin typeface="Arial" panose="020B0604020202020204" pitchFamily="34" charset="0"/>
                        <a:ea typeface="Calibri" panose="020F0502020204030204" pitchFamily="34" charset="0"/>
                        <a:cs typeface="Times New Roman" panose="02020603050405020304" pitchFamily="18" charset="0"/>
                      </a:endParaRPr>
                    </a:p>
                  </a:txBody>
                  <a:tcPr marL="187152" marR="237511" marT="143963" marB="143963">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38100" cmpd="sng">
                      <a:noFill/>
                    </a:lnT>
                    <a:lnB w="19050" cap="flat" cmpd="sng" algn="ctr">
                      <a:solidFill>
                        <a:schemeClr val="tx1"/>
                      </a:solidFill>
                      <a:prstDash val="solid"/>
                    </a:lnB>
                    <a:noFill/>
                  </a:tcPr>
                </a:tc>
                <a:tc>
                  <a:txBody>
                    <a:bodyPr/>
                    <a:lstStyle/>
                    <a:p>
                      <a:pPr marL="0" marR="0">
                        <a:lnSpc>
                          <a:spcPct val="107000"/>
                        </a:lnSpc>
                        <a:spcBef>
                          <a:spcPts val="0"/>
                        </a:spcBef>
                        <a:spcAft>
                          <a:spcPts val="0"/>
                        </a:spcAft>
                      </a:pPr>
                      <a:r>
                        <a:rPr lang="es-419" sz="2200" cap="none" spc="0" dirty="0">
                          <a:solidFill>
                            <a:schemeClr val="tx1"/>
                          </a:solidFill>
                          <a:effectLst/>
                        </a:rPr>
                        <a:t> </a:t>
                      </a:r>
                      <a:endParaRPr lang="en-US" sz="2200" cap="none" spc="0" dirty="0">
                        <a:solidFill>
                          <a:schemeClr val="tx1"/>
                        </a:solidFill>
                        <a:effectLst/>
                        <a:latin typeface="Arial" panose="020B0604020202020204" pitchFamily="34" charset="0"/>
                        <a:ea typeface="Calibri" panose="020F0502020204030204" pitchFamily="34" charset="0"/>
                        <a:cs typeface="Times New Roman" panose="02020603050405020304" pitchFamily="18" charset="0"/>
                      </a:endParaRPr>
                    </a:p>
                  </a:txBody>
                  <a:tcPr marL="187152" marR="237511" marT="143963" marB="143963">
                    <a:lnL w="6350" cap="flat" cmpd="sng" algn="ctr">
                      <a:solidFill>
                        <a:schemeClr val="tx1">
                          <a:lumMod val="50000"/>
                          <a:lumOff val="50000"/>
                        </a:schemeClr>
                      </a:solidFill>
                      <a:prstDash val="solid"/>
                    </a:lnL>
                    <a:lnR w="19050" cap="flat" cmpd="sng" algn="ctr">
                      <a:solidFill>
                        <a:schemeClr val="tx1"/>
                      </a:solidFill>
                      <a:prstDash val="solid"/>
                    </a:lnR>
                    <a:lnT w="38100" cmpd="sng">
                      <a:noFill/>
                    </a:lnT>
                    <a:lnB w="19050" cap="flat" cmpd="sng" algn="ctr">
                      <a:solidFill>
                        <a:schemeClr val="tx1"/>
                      </a:solidFill>
                      <a:prstDash val="solid"/>
                    </a:lnB>
                    <a:noFill/>
                  </a:tcPr>
                </a:tc>
                <a:extLst>
                  <a:ext uri="{0D108BD9-81ED-4DB2-BD59-A6C34878D82A}">
                    <a16:rowId xmlns:a16="http://schemas.microsoft.com/office/drawing/2014/main" val="2709631374"/>
                  </a:ext>
                </a:extLst>
              </a:tr>
            </a:tbl>
          </a:graphicData>
        </a:graphic>
      </p:graphicFrame>
    </p:spTree>
    <p:extLst>
      <p:ext uri="{BB962C8B-B14F-4D97-AF65-F5344CB8AC3E}">
        <p14:creationId xmlns:p14="http://schemas.microsoft.com/office/powerpoint/2010/main" val="318624207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ítulo 1">
            <a:extLst>
              <a:ext uri="{FF2B5EF4-FFF2-40B4-BE49-F238E27FC236}">
                <a16:creationId xmlns:a16="http://schemas.microsoft.com/office/drawing/2014/main" id="{4F54D71B-3C5C-4D73-844F-67126C4BC8F5}"/>
              </a:ext>
            </a:extLst>
          </p:cNvPr>
          <p:cNvSpPr>
            <a:spLocks noGrp="1"/>
          </p:cNvSpPr>
          <p:nvPr>
            <p:ph type="title"/>
          </p:nvPr>
        </p:nvSpPr>
        <p:spPr>
          <a:xfrm>
            <a:off x="838200" y="669925"/>
            <a:ext cx="4508946" cy="1325563"/>
          </a:xfrm>
        </p:spPr>
        <p:txBody>
          <a:bodyPr anchor="b">
            <a:normAutofit/>
          </a:bodyPr>
          <a:lstStyle/>
          <a:p>
            <a:pPr algn="r"/>
            <a:r>
              <a:rPr lang="es-419">
                <a:solidFill>
                  <a:schemeClr val="bg1"/>
                </a:solidFill>
              </a:rPr>
              <a:t>Enunciado</a:t>
            </a:r>
          </a:p>
        </p:txBody>
      </p:sp>
      <p:cxnSp>
        <p:nvCxnSpPr>
          <p:cNvPr id="17" name="Straight Connector 16">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Marcador de contenido 2">
            <a:extLst>
              <a:ext uri="{FF2B5EF4-FFF2-40B4-BE49-F238E27FC236}">
                <a16:creationId xmlns:a16="http://schemas.microsoft.com/office/drawing/2014/main" id="{637B030C-7F14-47BF-9BD7-1D4B5C3C8E1C}"/>
              </a:ext>
            </a:extLst>
          </p:cNvPr>
          <p:cNvSpPr>
            <a:spLocks noGrp="1"/>
          </p:cNvSpPr>
          <p:nvPr>
            <p:ph idx="1"/>
          </p:nvPr>
        </p:nvSpPr>
        <p:spPr>
          <a:xfrm>
            <a:off x="1392667" y="2398957"/>
            <a:ext cx="9406666" cy="3526144"/>
          </a:xfrm>
        </p:spPr>
        <p:txBody>
          <a:bodyPr>
            <a:normAutofit/>
          </a:bodyPr>
          <a:lstStyle/>
          <a:p>
            <a:pPr marL="0" indent="0">
              <a:buNone/>
            </a:pPr>
            <a:r>
              <a:rPr lang="es-419" sz="2000">
                <a:solidFill>
                  <a:schemeClr val="bg1"/>
                </a:solidFill>
              </a:rPr>
              <a:t>Ahora lo que queremos saber es: ¿Cuál es la probabilidad de que el jugador 1 gane para cada una de las opciones de 3-gramas? </a:t>
            </a:r>
            <a:endParaRPr lang="en-US" sz="2000">
              <a:solidFill>
                <a:schemeClr val="bg1"/>
              </a:solidFill>
            </a:endParaRPr>
          </a:p>
          <a:p>
            <a:pPr marL="0" indent="0">
              <a:buNone/>
            </a:pPr>
            <a:endParaRPr lang="es-419" sz="2000">
              <a:solidFill>
                <a:schemeClr val="bg1"/>
              </a:solidFill>
            </a:endParaRPr>
          </a:p>
        </p:txBody>
      </p:sp>
      <p:sp>
        <p:nvSpPr>
          <p:cNvPr id="19" name="Rectangle 18">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1951312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ítulo 1">
            <a:extLst>
              <a:ext uri="{FF2B5EF4-FFF2-40B4-BE49-F238E27FC236}">
                <a16:creationId xmlns:a16="http://schemas.microsoft.com/office/drawing/2014/main" id="{9B4DF12D-03E6-4F13-913B-469D8AA2AED6}"/>
              </a:ext>
            </a:extLst>
          </p:cNvPr>
          <p:cNvSpPr>
            <a:spLocks noGrp="1"/>
          </p:cNvSpPr>
          <p:nvPr>
            <p:ph type="title"/>
          </p:nvPr>
        </p:nvSpPr>
        <p:spPr>
          <a:xfrm>
            <a:off x="838200" y="669925"/>
            <a:ext cx="4508946" cy="1325563"/>
          </a:xfrm>
        </p:spPr>
        <p:txBody>
          <a:bodyPr anchor="b">
            <a:normAutofit/>
          </a:bodyPr>
          <a:lstStyle/>
          <a:p>
            <a:pPr algn="r"/>
            <a:r>
              <a:rPr lang="es-419">
                <a:solidFill>
                  <a:schemeClr val="bg1"/>
                </a:solidFill>
              </a:rPr>
              <a:t>Algoritmo</a:t>
            </a:r>
          </a:p>
        </p:txBody>
      </p:sp>
      <p:cxnSp>
        <p:nvCxnSpPr>
          <p:cNvPr id="14" name="Straight Connector 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Marcador de contenido 2">
            <a:extLst>
              <a:ext uri="{FF2B5EF4-FFF2-40B4-BE49-F238E27FC236}">
                <a16:creationId xmlns:a16="http://schemas.microsoft.com/office/drawing/2014/main" id="{21A0D3D3-86CF-4427-AC67-07040BCBC95A}"/>
              </a:ext>
            </a:extLst>
          </p:cNvPr>
          <p:cNvSpPr>
            <a:spLocks noGrp="1"/>
          </p:cNvSpPr>
          <p:nvPr>
            <p:ph idx="1"/>
          </p:nvPr>
        </p:nvSpPr>
        <p:spPr>
          <a:xfrm>
            <a:off x="1392667" y="2398957"/>
            <a:ext cx="9406666" cy="3526144"/>
          </a:xfrm>
        </p:spPr>
        <p:txBody>
          <a:bodyPr>
            <a:normAutofit/>
          </a:bodyPr>
          <a:lstStyle/>
          <a:p>
            <a:pPr marL="514350" indent="-514350">
              <a:buAutoNum type="arabicPeriod"/>
            </a:pPr>
            <a:r>
              <a:rPr lang="es-419" sz="2000">
                <a:solidFill>
                  <a:schemeClr val="bg1"/>
                </a:solidFill>
              </a:rPr>
              <a:t>El jugador 1 escoge un 3-grama.</a:t>
            </a:r>
          </a:p>
          <a:p>
            <a:pPr marL="514350" indent="-514350">
              <a:buAutoNum type="arabicPeriod"/>
            </a:pPr>
            <a:r>
              <a:rPr lang="es-419" sz="2000">
                <a:solidFill>
                  <a:schemeClr val="bg1"/>
                </a:solidFill>
              </a:rPr>
              <a:t>El jugador 2 escoge un 3-grama diferente al del jugador 1.</a:t>
            </a:r>
          </a:p>
          <a:p>
            <a:pPr marL="514350" indent="-514350">
              <a:buAutoNum type="arabicPeriod"/>
            </a:pPr>
            <a:r>
              <a:rPr lang="es-419" sz="2000">
                <a:solidFill>
                  <a:schemeClr val="bg1"/>
                </a:solidFill>
              </a:rPr>
              <a:t>Se tira una moneda 3 veces</a:t>
            </a:r>
          </a:p>
          <a:p>
            <a:pPr marL="514350" indent="-514350">
              <a:buAutoNum type="arabicPeriod"/>
            </a:pPr>
            <a:r>
              <a:rPr lang="es-419" sz="2000">
                <a:solidFill>
                  <a:schemeClr val="bg1"/>
                </a:solidFill>
              </a:rPr>
              <a:t>Si la secuencia que genera la moneda es igual al 3-grama de algún jugador, dicho jugador gana.</a:t>
            </a:r>
          </a:p>
          <a:p>
            <a:pPr marL="514350" indent="-514350">
              <a:buAutoNum type="arabicPeriod"/>
            </a:pPr>
            <a:r>
              <a:rPr lang="es-419" sz="2000">
                <a:solidFill>
                  <a:schemeClr val="bg1"/>
                </a:solidFill>
              </a:rPr>
              <a:t>De lo contrario se repite desde el paso 3. Tomando en cuenta las ultimas tres lanzadas de la moneda. </a:t>
            </a:r>
          </a:p>
          <a:p>
            <a:pPr marL="0" indent="0">
              <a:buNone/>
            </a:pPr>
            <a:endParaRPr lang="es-419" sz="2000">
              <a:solidFill>
                <a:schemeClr val="bg1"/>
              </a:solidFill>
            </a:endParaRPr>
          </a:p>
          <a:p>
            <a:pPr marL="0" indent="0">
              <a:buNone/>
            </a:pPr>
            <a:r>
              <a:rPr lang="es-419" sz="2000">
                <a:solidFill>
                  <a:schemeClr val="bg1"/>
                </a:solidFill>
              </a:rPr>
              <a:t>Este algoritmo se repite para todas posibles de 3-gramas de los dos jugadores. </a:t>
            </a:r>
          </a:p>
        </p:txBody>
      </p:sp>
      <p:sp>
        <p:nvSpPr>
          <p:cNvPr id="12" name="Rectangle 1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2385371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6" name="Straight Connector 15">
            <a:extLst>
              <a:ext uri="{FF2B5EF4-FFF2-40B4-BE49-F238E27FC236}">
                <a16:creationId xmlns:a16="http://schemas.microsoft.com/office/drawing/2014/main" id="{D2E961F1-4A28-4A5F-BBD4-6E400E5E6C7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bwMode="white">
          <a:xfrm>
            <a:off x="0" y="272357"/>
            <a:ext cx="12188824" cy="0"/>
          </a:xfrm>
          <a:prstGeom prst="line">
            <a:avLst/>
          </a:prstGeom>
          <a:ln w="508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7F57BEA8-497D-4AA8-8A18-BDCD696B25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68596"/>
            <a:ext cx="12192000" cy="173555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1DE7CC6B-C495-4D6B-B640-DAEEAEE7F03F}"/>
              </a:ext>
            </a:extLst>
          </p:cNvPr>
          <p:cNvSpPr>
            <a:spLocks noGrp="1"/>
          </p:cNvSpPr>
          <p:nvPr>
            <p:ph type="title"/>
          </p:nvPr>
        </p:nvSpPr>
        <p:spPr>
          <a:xfrm>
            <a:off x="526073" y="489439"/>
            <a:ext cx="11139854" cy="930447"/>
          </a:xfrm>
        </p:spPr>
        <p:txBody>
          <a:bodyPr vert="horz" lIns="91440" tIns="45720" rIns="91440" bIns="45720" rtlCol="0" anchor="b">
            <a:normAutofit/>
          </a:bodyPr>
          <a:lstStyle/>
          <a:p>
            <a:pPr algn="ctr"/>
            <a:r>
              <a:rPr lang="en-US" sz="5400" kern="1200" spc="-300">
                <a:solidFill>
                  <a:schemeClr val="bg1"/>
                </a:solidFill>
                <a:effectLst>
                  <a:outerShdw blurRad="469900" dist="342900" dir="5400000" sy="-20000" rotWithShape="0">
                    <a:prstClr val="black">
                      <a:alpha val="66000"/>
                    </a:prstClr>
                  </a:outerShdw>
                </a:effectLst>
                <a:latin typeface="+mj-lt"/>
                <a:ea typeface="+mj-ea"/>
                <a:cs typeface="+mj-cs"/>
              </a:rPr>
              <a:t>Resultado </a:t>
            </a:r>
          </a:p>
        </p:txBody>
      </p:sp>
      <p:cxnSp>
        <p:nvCxnSpPr>
          <p:cNvPr id="20" name="Straight Connector 19">
            <a:extLst>
              <a:ext uri="{FF2B5EF4-FFF2-40B4-BE49-F238E27FC236}">
                <a16:creationId xmlns:a16="http://schemas.microsoft.com/office/drawing/2014/main" id="{A82415D3-DDE5-4D63-8CB3-23A5EC581B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724400" y="1479733"/>
            <a:ext cx="2743200" cy="0"/>
          </a:xfrm>
          <a:prstGeom prst="line">
            <a:avLst/>
          </a:prstGeom>
          <a:ln w="19050">
            <a:solidFill>
              <a:schemeClr val="bg1">
                <a:alpha val="7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AD7193FB-6AE6-4B3B-8F89-56B55DD63B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bwMode="white">
          <a:xfrm>
            <a:off x="0" y="2201402"/>
            <a:ext cx="12188824" cy="0"/>
          </a:xfrm>
          <a:prstGeom prst="line">
            <a:avLst/>
          </a:prstGeom>
          <a:ln w="508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6" name="Picture 5" descr="Text&#10;&#10;Description automatically generated">
            <a:extLst>
              <a:ext uri="{FF2B5EF4-FFF2-40B4-BE49-F238E27FC236}">
                <a16:creationId xmlns:a16="http://schemas.microsoft.com/office/drawing/2014/main" id="{732B19A2-9A1C-4F03-A7EE-34182C65771B}"/>
              </a:ext>
            </a:extLst>
          </p:cNvPr>
          <p:cNvPicPr>
            <a:picLocks noChangeAspect="1"/>
          </p:cNvPicPr>
          <p:nvPr/>
        </p:nvPicPr>
        <p:blipFill>
          <a:blip r:embed="rId2"/>
          <a:stretch>
            <a:fillRect/>
          </a:stretch>
        </p:blipFill>
        <p:spPr>
          <a:xfrm>
            <a:off x="320040" y="2787672"/>
            <a:ext cx="11496821" cy="3277374"/>
          </a:xfrm>
          <a:prstGeom prst="rect">
            <a:avLst/>
          </a:prstGeom>
        </p:spPr>
      </p:pic>
    </p:spTree>
    <p:extLst>
      <p:ext uri="{BB962C8B-B14F-4D97-AF65-F5344CB8AC3E}">
        <p14:creationId xmlns:p14="http://schemas.microsoft.com/office/powerpoint/2010/main" val="295329292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ítulo 1">
            <a:extLst>
              <a:ext uri="{FF2B5EF4-FFF2-40B4-BE49-F238E27FC236}">
                <a16:creationId xmlns:a16="http://schemas.microsoft.com/office/drawing/2014/main" id="{0ABA0BF8-83D8-4521-ABA7-CDF1D47B63A3}"/>
              </a:ext>
            </a:extLst>
          </p:cNvPr>
          <p:cNvSpPr>
            <a:spLocks noGrp="1"/>
          </p:cNvSpPr>
          <p:nvPr>
            <p:ph type="title"/>
          </p:nvPr>
        </p:nvSpPr>
        <p:spPr>
          <a:xfrm>
            <a:off x="922635" y="1250575"/>
            <a:ext cx="4604274" cy="4163210"/>
          </a:xfrm>
        </p:spPr>
        <p:txBody>
          <a:bodyPr anchor="ctr">
            <a:normAutofit/>
          </a:bodyPr>
          <a:lstStyle/>
          <a:p>
            <a:r>
              <a:rPr lang="es-419" sz="7400">
                <a:solidFill>
                  <a:schemeClr val="bg1"/>
                </a:solidFill>
              </a:rPr>
              <a:t>Referencias</a:t>
            </a:r>
          </a:p>
        </p:txBody>
      </p:sp>
      <p:sp>
        <p:nvSpPr>
          <p:cNvPr id="10" name="Rectangle 9">
            <a:extLst>
              <a:ext uri="{FF2B5EF4-FFF2-40B4-BE49-F238E27FC236}">
                <a16:creationId xmlns:a16="http://schemas.microsoft.com/office/drawing/2014/main" id="{C2C57604-0CFD-4023-B9BD-107166A253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6476" y="1100949"/>
            <a:ext cx="4996593" cy="4462463"/>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04436353-B4FD-4C25-97E0-447B55B721CD}"/>
              </a:ext>
            </a:extLst>
          </p:cNvPr>
          <p:cNvSpPr>
            <a:spLocks noGrp="1"/>
          </p:cNvSpPr>
          <p:nvPr>
            <p:ph idx="1"/>
          </p:nvPr>
        </p:nvSpPr>
        <p:spPr>
          <a:xfrm>
            <a:off x="6293224" y="1250575"/>
            <a:ext cx="4797909" cy="4462463"/>
          </a:xfrm>
        </p:spPr>
        <p:txBody>
          <a:bodyPr anchor="ctr">
            <a:normAutofit/>
          </a:bodyPr>
          <a:lstStyle/>
          <a:p>
            <a:pPr marL="0" indent="0">
              <a:buNone/>
            </a:pPr>
            <a:r>
              <a:rPr lang="es-419" sz="1100" dirty="0">
                <a:solidFill>
                  <a:schemeClr val="bg1"/>
                </a:solidFill>
                <a:effectLst/>
                <a:latin typeface="Arial" panose="020B0604020202020204" pitchFamily="34" charset="0"/>
                <a:ea typeface="Times New Roman" panose="02020603050405020304" pitchFamily="18" charset="0"/>
                <a:cs typeface="Arial" panose="020B0604020202020204" pitchFamily="34" charset="0"/>
              </a:rPr>
              <a:t>[1] José A. Lozano Teruel, “Montecarlo, el azar doméstico” http://www.laverdad.es/panorama/ciencia141002.htm 14/10/2002.</a:t>
            </a:r>
          </a:p>
          <a:p>
            <a:pPr marL="0" indent="0">
              <a:buNone/>
            </a:pPr>
            <a:r>
              <a:rPr lang="es-419" sz="1100" dirty="0">
                <a:solidFill>
                  <a:schemeClr val="bg1"/>
                </a:solidFill>
                <a:effectLst/>
                <a:latin typeface="Arial" panose="020B0604020202020204" pitchFamily="34" charset="0"/>
                <a:ea typeface="Times New Roman" panose="02020603050405020304" pitchFamily="18" charset="0"/>
                <a:cs typeface="Arial" panose="020B0604020202020204" pitchFamily="34" charset="0"/>
              </a:rPr>
              <a:t>[2] Carmen M. García Lobo, Francisco R. Villatoro, “Técnicas de Simulación mediante el método de Montecarlo” </a:t>
            </a:r>
          </a:p>
          <a:p>
            <a:pPr marL="0" indent="0">
              <a:buNone/>
            </a:pPr>
            <a:r>
              <a:rPr lang="es-419" sz="1100" dirty="0">
                <a:solidFill>
                  <a:schemeClr val="bg1"/>
                </a:solidFill>
                <a:effectLst/>
                <a:latin typeface="Arial" panose="020B0604020202020204" pitchFamily="34" charset="0"/>
                <a:ea typeface="Times New Roman" panose="02020603050405020304" pitchFamily="18" charset="0"/>
                <a:cs typeface="Arial" panose="020B0604020202020204" pitchFamily="34" charset="0"/>
              </a:rPr>
              <a:t>http://216.239.50.100/search?q=cache?:3gb0RZS4NawC:polaris.lcc.uma.es/~villa/mmte/tema14doc.pdf+metodo+montecarlo&amp;hl=es&amp;lr=lang_es&amp;ie=UTF-8 1/3/2002</a:t>
            </a:r>
          </a:p>
          <a:p>
            <a:pPr marL="0" indent="0">
              <a:buNone/>
            </a:pPr>
            <a:r>
              <a:rPr lang="es-419" sz="1100" dirty="0">
                <a:solidFill>
                  <a:schemeClr val="bg1"/>
                </a:solidFill>
                <a:effectLst/>
                <a:latin typeface="Arial" panose="020B0604020202020204" pitchFamily="34" charset="0"/>
                <a:ea typeface="Times New Roman" panose="02020603050405020304" pitchFamily="18" charset="0"/>
                <a:cs typeface="Arial" panose="020B0604020202020204" pitchFamily="34" charset="0"/>
              </a:rPr>
              <a:t>[3] "Monte Carlo </a:t>
            </a:r>
            <a:r>
              <a:rPr lang="es-419" sz="1100" dirty="0" err="1">
                <a:solidFill>
                  <a:schemeClr val="bg1"/>
                </a:solidFill>
                <a:effectLst/>
                <a:latin typeface="Arial" panose="020B0604020202020204" pitchFamily="34" charset="0"/>
                <a:ea typeface="Times New Roman" panose="02020603050405020304" pitchFamily="18" charset="0"/>
                <a:cs typeface="Arial" panose="020B0604020202020204" pitchFamily="34" charset="0"/>
              </a:rPr>
              <a:t>method</a:t>
            </a:r>
            <a:r>
              <a:rPr lang="es-419" sz="1100" dirty="0">
                <a:solidFill>
                  <a:schemeClr val="bg1"/>
                </a:solidFill>
                <a:effectLst/>
                <a:latin typeface="Arial" panose="020B0604020202020204" pitchFamily="34" charset="0"/>
                <a:ea typeface="Times New Roman" panose="02020603050405020304" pitchFamily="18" charset="0"/>
                <a:cs typeface="Arial" panose="020B0604020202020204" pitchFamily="34" charset="0"/>
              </a:rPr>
              <a:t>", En.wikipedia.org, 2019. [Online]. </a:t>
            </a:r>
            <a:r>
              <a:rPr lang="es-419" sz="1100" dirty="0" err="1">
                <a:solidFill>
                  <a:schemeClr val="bg1"/>
                </a:solidFill>
                <a:effectLst/>
                <a:latin typeface="Arial" panose="020B0604020202020204" pitchFamily="34" charset="0"/>
                <a:ea typeface="Times New Roman" panose="02020603050405020304" pitchFamily="18" charset="0"/>
                <a:cs typeface="Arial" panose="020B0604020202020204" pitchFamily="34" charset="0"/>
              </a:rPr>
              <a:t>Available</a:t>
            </a:r>
            <a:r>
              <a:rPr lang="es-419" sz="1100" dirty="0">
                <a:solidFill>
                  <a:schemeClr val="bg1"/>
                </a:solidFill>
                <a:effectLst/>
                <a:latin typeface="Arial" panose="020B0604020202020204" pitchFamily="34" charset="0"/>
                <a:ea typeface="Times New Roman" panose="02020603050405020304" pitchFamily="18" charset="0"/>
                <a:cs typeface="Arial" panose="020B0604020202020204" pitchFamily="34" charset="0"/>
              </a:rPr>
              <a:t>: https://en.wikipedia.org/wiki/Monte_Carlo_method. </a:t>
            </a:r>
          </a:p>
          <a:p>
            <a:pPr marL="0" indent="0">
              <a:buNone/>
            </a:pPr>
            <a:r>
              <a:rPr lang="es-419" sz="1100" dirty="0">
                <a:solidFill>
                  <a:schemeClr val="bg1"/>
                </a:solidFill>
                <a:effectLst/>
                <a:latin typeface="Arial" panose="020B0604020202020204" pitchFamily="34" charset="0"/>
                <a:ea typeface="Times New Roman" panose="02020603050405020304" pitchFamily="18" charset="0"/>
                <a:cs typeface="Arial" panose="020B0604020202020204" pitchFamily="34" charset="0"/>
              </a:rPr>
              <a:t>[4] "Monte Carlo </a:t>
            </a:r>
            <a:r>
              <a:rPr lang="es-419" sz="1100" dirty="0" err="1">
                <a:solidFill>
                  <a:schemeClr val="bg1"/>
                </a:solidFill>
                <a:effectLst/>
                <a:latin typeface="Arial" panose="020B0604020202020204" pitchFamily="34" charset="0"/>
                <a:ea typeface="Times New Roman" panose="02020603050405020304" pitchFamily="18" charset="0"/>
                <a:cs typeface="Arial" panose="020B0604020202020204" pitchFamily="34" charset="0"/>
              </a:rPr>
              <a:t>Simulations</a:t>
            </a:r>
            <a:r>
              <a:rPr lang="es-419" sz="1100" dirty="0">
                <a:solidFill>
                  <a:schemeClr val="bg1"/>
                </a:solidFill>
                <a:effectLst/>
                <a:latin typeface="Arial" panose="020B0604020202020204" pitchFamily="34" charset="0"/>
                <a:ea typeface="Times New Roman" panose="02020603050405020304" pitchFamily="18" charset="0"/>
                <a:cs typeface="Arial" panose="020B0604020202020204" pitchFamily="34" charset="0"/>
              </a:rPr>
              <a:t>: </a:t>
            </a:r>
            <a:r>
              <a:rPr lang="es-419" sz="1100" dirty="0" err="1">
                <a:solidFill>
                  <a:schemeClr val="bg1"/>
                </a:solidFill>
                <a:effectLst/>
                <a:latin typeface="Arial" panose="020B0604020202020204" pitchFamily="34" charset="0"/>
                <a:ea typeface="Times New Roman" panose="02020603050405020304" pitchFamily="18" charset="0"/>
                <a:cs typeface="Arial" panose="020B0604020202020204" pitchFamily="34" charset="0"/>
              </a:rPr>
              <a:t>Craps</a:t>
            </a:r>
            <a:r>
              <a:rPr lang="es-419" sz="1100" dirty="0">
                <a:solidFill>
                  <a:schemeClr val="bg1"/>
                </a:solidFill>
                <a:effectLst/>
                <a:latin typeface="Arial" panose="020B0604020202020204" pitchFamily="34" charset="0"/>
                <a:ea typeface="Times New Roman" panose="02020603050405020304" pitchFamily="18" charset="0"/>
                <a:cs typeface="Arial" panose="020B0604020202020204" pitchFamily="34" charset="0"/>
              </a:rPr>
              <a:t>", </a:t>
            </a:r>
            <a:r>
              <a:rPr lang="es-419" sz="1100" dirty="0" err="1">
                <a:solidFill>
                  <a:schemeClr val="bg1"/>
                </a:solidFill>
                <a:effectLst/>
                <a:latin typeface="Arial" panose="020B0604020202020204" pitchFamily="34" charset="0"/>
                <a:ea typeface="Times New Roman" panose="02020603050405020304" pitchFamily="18" charset="0"/>
                <a:cs typeface="Arial" panose="020B0604020202020204" pitchFamily="34" charset="0"/>
              </a:rPr>
              <a:t>crunchingnumbers</a:t>
            </a:r>
            <a:r>
              <a:rPr lang="es-419" sz="1100" dirty="0">
                <a:solidFill>
                  <a:schemeClr val="bg1"/>
                </a:solidFill>
                <a:effectLst/>
                <a:latin typeface="Arial" panose="020B0604020202020204" pitchFamily="34" charset="0"/>
                <a:ea typeface="Times New Roman" panose="02020603050405020304" pitchFamily="18" charset="0"/>
                <a:cs typeface="Arial" panose="020B0604020202020204" pitchFamily="34" charset="0"/>
              </a:rPr>
              <a:t>(a)</a:t>
            </a:r>
            <a:r>
              <a:rPr lang="es-419" sz="1100" dirty="0" err="1">
                <a:solidFill>
                  <a:schemeClr val="bg1"/>
                </a:solidFill>
                <a:effectLst/>
                <a:latin typeface="Arial" panose="020B0604020202020204" pitchFamily="34" charset="0"/>
                <a:ea typeface="Times New Roman" panose="02020603050405020304" pitchFamily="18" charset="0"/>
                <a:cs typeface="Arial" panose="020B0604020202020204" pitchFamily="34" charset="0"/>
              </a:rPr>
              <a:t>live</a:t>
            </a:r>
            <a:r>
              <a:rPr lang="es-419" sz="1100" dirty="0">
                <a:solidFill>
                  <a:schemeClr val="bg1"/>
                </a:solidFill>
                <a:effectLst/>
                <a:latin typeface="Arial" panose="020B0604020202020204" pitchFamily="34" charset="0"/>
                <a:ea typeface="Times New Roman" panose="02020603050405020304" pitchFamily="18" charset="0"/>
                <a:cs typeface="Arial" panose="020B0604020202020204" pitchFamily="34" charset="0"/>
              </a:rPr>
              <a:t>, 2019. [Online]. </a:t>
            </a:r>
            <a:r>
              <a:rPr lang="es-419" sz="1100" dirty="0" err="1">
                <a:solidFill>
                  <a:schemeClr val="bg1"/>
                </a:solidFill>
                <a:effectLst/>
                <a:latin typeface="Arial" panose="020B0604020202020204" pitchFamily="34" charset="0"/>
                <a:ea typeface="Times New Roman" panose="02020603050405020304" pitchFamily="18" charset="0"/>
                <a:cs typeface="Arial" panose="020B0604020202020204" pitchFamily="34" charset="0"/>
              </a:rPr>
              <a:t>Available</a:t>
            </a:r>
            <a:r>
              <a:rPr lang="es-419" sz="1100" dirty="0">
                <a:solidFill>
                  <a:schemeClr val="bg1"/>
                </a:solidFill>
                <a:effectLst/>
                <a:latin typeface="Arial" panose="020B0604020202020204" pitchFamily="34" charset="0"/>
                <a:ea typeface="Times New Roman" panose="02020603050405020304" pitchFamily="18" charset="0"/>
                <a:cs typeface="Arial" panose="020B0604020202020204" pitchFamily="34" charset="0"/>
              </a:rPr>
              <a:t>: https://crunchingnumbers.live/2016/01/24/monte-carlo-simulations-craps/. </a:t>
            </a:r>
            <a:endParaRPr lang="es-419" sz="1100" dirty="0">
              <a:solidFill>
                <a:schemeClr val="bg1"/>
              </a:solidFill>
              <a:latin typeface="Arial" panose="020B0604020202020204" pitchFamily="34" charset="0"/>
              <a:ea typeface="Times New Roman" panose="02020603050405020304" pitchFamily="18" charset="0"/>
              <a:cs typeface="Arial" panose="020B0604020202020204" pitchFamily="34" charset="0"/>
            </a:endParaRPr>
          </a:p>
          <a:p>
            <a:pPr marL="0" indent="0">
              <a:buNone/>
            </a:pPr>
            <a:r>
              <a:rPr lang="es-419" sz="1100" dirty="0">
                <a:solidFill>
                  <a:schemeClr val="bg1"/>
                </a:solidFill>
                <a:effectLst/>
                <a:latin typeface="Arial" panose="020B0604020202020204" pitchFamily="34" charset="0"/>
                <a:ea typeface="Times New Roman" panose="02020603050405020304" pitchFamily="18" charset="0"/>
                <a:cs typeface="Arial" panose="020B0604020202020204" pitchFamily="34" charset="0"/>
              </a:rPr>
              <a:t>[5] "Monte Carlo </a:t>
            </a:r>
            <a:r>
              <a:rPr lang="es-419" sz="1100" dirty="0" err="1">
                <a:solidFill>
                  <a:schemeClr val="bg1"/>
                </a:solidFill>
                <a:effectLst/>
                <a:latin typeface="Arial" panose="020B0604020202020204" pitchFamily="34" charset="0"/>
                <a:ea typeface="Times New Roman" panose="02020603050405020304" pitchFamily="18" charset="0"/>
                <a:cs typeface="Arial" panose="020B0604020202020204" pitchFamily="34" charset="0"/>
              </a:rPr>
              <a:t>Simulations</a:t>
            </a:r>
            <a:r>
              <a:rPr lang="es-419" sz="1100" dirty="0">
                <a:solidFill>
                  <a:schemeClr val="bg1"/>
                </a:solidFill>
                <a:effectLst/>
                <a:latin typeface="Arial" panose="020B0604020202020204" pitchFamily="34" charset="0"/>
                <a:ea typeface="Times New Roman" panose="02020603050405020304" pitchFamily="18" charset="0"/>
                <a:cs typeface="Arial" panose="020B0604020202020204" pitchFamily="34" charset="0"/>
              </a:rPr>
              <a:t>: </a:t>
            </a:r>
            <a:r>
              <a:rPr lang="es-419" sz="1100" dirty="0" err="1">
                <a:solidFill>
                  <a:schemeClr val="bg1"/>
                </a:solidFill>
                <a:effectLst/>
                <a:latin typeface="Arial" panose="020B0604020202020204" pitchFamily="34" charset="0"/>
                <a:ea typeface="Times New Roman" panose="02020603050405020304" pitchFamily="18" charset="0"/>
                <a:cs typeface="Arial" panose="020B0604020202020204" pitchFamily="34" charset="0"/>
              </a:rPr>
              <a:t>Penney’s</a:t>
            </a:r>
            <a:r>
              <a:rPr lang="es-419" sz="1100" dirty="0">
                <a:solidFill>
                  <a:schemeClr val="bg1"/>
                </a:solidFill>
                <a:effectLst/>
                <a:latin typeface="Arial" panose="020B0604020202020204" pitchFamily="34" charset="0"/>
                <a:ea typeface="Times New Roman" panose="02020603050405020304" pitchFamily="18" charset="0"/>
                <a:cs typeface="Arial" panose="020B0604020202020204" pitchFamily="34" charset="0"/>
              </a:rPr>
              <a:t> </a:t>
            </a:r>
            <a:r>
              <a:rPr lang="es-419" sz="1100" dirty="0" err="1">
                <a:solidFill>
                  <a:schemeClr val="bg1"/>
                </a:solidFill>
                <a:effectLst/>
                <a:latin typeface="Arial" panose="020B0604020202020204" pitchFamily="34" charset="0"/>
                <a:ea typeface="Times New Roman" panose="02020603050405020304" pitchFamily="18" charset="0"/>
                <a:cs typeface="Arial" panose="020B0604020202020204" pitchFamily="34" charset="0"/>
              </a:rPr>
              <a:t>Game</a:t>
            </a:r>
            <a:r>
              <a:rPr lang="es-419" sz="1100" dirty="0">
                <a:solidFill>
                  <a:schemeClr val="bg1"/>
                </a:solidFill>
                <a:effectLst/>
                <a:latin typeface="Arial" panose="020B0604020202020204" pitchFamily="34" charset="0"/>
                <a:ea typeface="Times New Roman" panose="02020603050405020304" pitchFamily="18" charset="0"/>
                <a:cs typeface="Arial" panose="020B0604020202020204" pitchFamily="34" charset="0"/>
              </a:rPr>
              <a:t>", </a:t>
            </a:r>
            <a:r>
              <a:rPr lang="es-419" sz="1100" dirty="0" err="1">
                <a:solidFill>
                  <a:schemeClr val="bg1"/>
                </a:solidFill>
                <a:effectLst/>
                <a:latin typeface="Arial" panose="020B0604020202020204" pitchFamily="34" charset="0"/>
                <a:ea typeface="Times New Roman" panose="02020603050405020304" pitchFamily="18" charset="0"/>
                <a:cs typeface="Arial" panose="020B0604020202020204" pitchFamily="34" charset="0"/>
              </a:rPr>
              <a:t>crunchingnumbers</a:t>
            </a:r>
            <a:r>
              <a:rPr lang="es-419" sz="1100" dirty="0">
                <a:solidFill>
                  <a:schemeClr val="bg1"/>
                </a:solidFill>
                <a:effectLst/>
                <a:latin typeface="Arial" panose="020B0604020202020204" pitchFamily="34" charset="0"/>
                <a:ea typeface="Times New Roman" panose="02020603050405020304" pitchFamily="18" charset="0"/>
                <a:cs typeface="Arial" panose="020B0604020202020204" pitchFamily="34" charset="0"/>
              </a:rPr>
              <a:t>(a)</a:t>
            </a:r>
            <a:r>
              <a:rPr lang="es-419" sz="1100" dirty="0" err="1">
                <a:solidFill>
                  <a:schemeClr val="bg1"/>
                </a:solidFill>
                <a:effectLst/>
                <a:latin typeface="Arial" panose="020B0604020202020204" pitchFamily="34" charset="0"/>
                <a:ea typeface="Times New Roman" panose="02020603050405020304" pitchFamily="18" charset="0"/>
                <a:cs typeface="Arial" panose="020B0604020202020204" pitchFamily="34" charset="0"/>
              </a:rPr>
              <a:t>live</a:t>
            </a:r>
            <a:r>
              <a:rPr lang="es-419" sz="1100" dirty="0">
                <a:solidFill>
                  <a:schemeClr val="bg1"/>
                </a:solidFill>
                <a:effectLst/>
                <a:latin typeface="Arial" panose="020B0604020202020204" pitchFamily="34" charset="0"/>
                <a:ea typeface="Times New Roman" panose="02020603050405020304" pitchFamily="18" charset="0"/>
                <a:cs typeface="Arial" panose="020B0604020202020204" pitchFamily="34" charset="0"/>
              </a:rPr>
              <a:t>, 2019. [Online]. </a:t>
            </a:r>
            <a:r>
              <a:rPr lang="es-419" sz="1100" dirty="0" err="1">
                <a:solidFill>
                  <a:schemeClr val="bg1"/>
                </a:solidFill>
                <a:effectLst/>
                <a:latin typeface="Arial" panose="020B0604020202020204" pitchFamily="34" charset="0"/>
                <a:ea typeface="Times New Roman" panose="02020603050405020304" pitchFamily="18" charset="0"/>
                <a:cs typeface="Arial" panose="020B0604020202020204" pitchFamily="34" charset="0"/>
              </a:rPr>
              <a:t>Available</a:t>
            </a:r>
            <a:r>
              <a:rPr lang="es-419" sz="1100" dirty="0">
                <a:solidFill>
                  <a:schemeClr val="bg1"/>
                </a:solidFill>
                <a:effectLst/>
                <a:latin typeface="Arial" panose="020B0604020202020204" pitchFamily="34" charset="0"/>
                <a:ea typeface="Times New Roman" panose="02020603050405020304" pitchFamily="18" charset="0"/>
                <a:cs typeface="Arial" panose="020B0604020202020204" pitchFamily="34" charset="0"/>
              </a:rPr>
              <a:t>: https://crunchingnumbers.live/2016/01/28/monte-carlo-simulations-penneys-game/. </a:t>
            </a:r>
            <a:endParaRPr lang="es-419" sz="1100" dirty="0">
              <a:solidFill>
                <a:schemeClr val="bg1"/>
              </a:solidFill>
              <a:latin typeface="Arial" panose="020B0604020202020204" pitchFamily="34" charset="0"/>
              <a:ea typeface="Times New Roman" panose="02020603050405020304" pitchFamily="18" charset="0"/>
              <a:cs typeface="Arial" panose="020B0604020202020204" pitchFamily="34" charset="0"/>
            </a:endParaRPr>
          </a:p>
          <a:p>
            <a:pPr marL="0" indent="0">
              <a:buNone/>
            </a:pPr>
            <a:r>
              <a:rPr lang="es-419" sz="1100" dirty="0">
                <a:solidFill>
                  <a:schemeClr val="bg1"/>
                </a:solidFill>
                <a:effectLst/>
                <a:latin typeface="Arial" panose="020B0604020202020204" pitchFamily="34" charset="0"/>
                <a:ea typeface="Times New Roman" panose="02020603050405020304" pitchFamily="18" charset="0"/>
                <a:cs typeface="Arial" panose="020B0604020202020204" pitchFamily="34" charset="0"/>
              </a:rPr>
              <a:t>[6] F. Malik, "</a:t>
            </a:r>
            <a:r>
              <a:rPr lang="es-419" sz="1100" dirty="0" err="1">
                <a:solidFill>
                  <a:schemeClr val="bg1"/>
                </a:solidFill>
                <a:effectLst/>
                <a:latin typeface="Arial" panose="020B0604020202020204" pitchFamily="34" charset="0"/>
                <a:ea typeface="Times New Roman" panose="02020603050405020304" pitchFamily="18" charset="0"/>
                <a:cs typeface="Arial" panose="020B0604020202020204" pitchFamily="34" charset="0"/>
              </a:rPr>
              <a:t>Best</a:t>
            </a:r>
            <a:r>
              <a:rPr lang="es-419" sz="1100" dirty="0">
                <a:solidFill>
                  <a:schemeClr val="bg1"/>
                </a:solidFill>
                <a:effectLst/>
                <a:latin typeface="Arial" panose="020B0604020202020204" pitchFamily="34" charset="0"/>
                <a:ea typeface="Times New Roman" panose="02020603050405020304" pitchFamily="18" charset="0"/>
                <a:cs typeface="Arial" panose="020B0604020202020204" pitchFamily="34" charset="0"/>
              </a:rPr>
              <a:t> </a:t>
            </a:r>
            <a:r>
              <a:rPr lang="es-419" sz="1100" dirty="0" err="1">
                <a:solidFill>
                  <a:schemeClr val="bg1"/>
                </a:solidFill>
                <a:effectLst/>
                <a:latin typeface="Arial" panose="020B0604020202020204" pitchFamily="34" charset="0"/>
                <a:ea typeface="Times New Roman" panose="02020603050405020304" pitchFamily="18" charset="0"/>
                <a:cs typeface="Arial" panose="020B0604020202020204" pitchFamily="34" charset="0"/>
              </a:rPr>
              <a:t>Investment</a:t>
            </a:r>
            <a:r>
              <a:rPr lang="es-419" sz="1100" dirty="0">
                <a:solidFill>
                  <a:schemeClr val="bg1"/>
                </a:solidFill>
                <a:effectLst/>
                <a:latin typeface="Arial" panose="020B0604020202020204" pitchFamily="34" charset="0"/>
                <a:ea typeface="Times New Roman" panose="02020603050405020304" pitchFamily="18" charset="0"/>
                <a:cs typeface="Arial" panose="020B0604020202020204" pitchFamily="34" charset="0"/>
              </a:rPr>
              <a:t> Portfolio </a:t>
            </a:r>
            <a:r>
              <a:rPr lang="es-419" sz="1100" dirty="0" err="1">
                <a:solidFill>
                  <a:schemeClr val="bg1"/>
                </a:solidFill>
                <a:effectLst/>
                <a:latin typeface="Arial" panose="020B0604020202020204" pitchFamily="34" charset="0"/>
                <a:ea typeface="Times New Roman" panose="02020603050405020304" pitchFamily="18" charset="0"/>
                <a:cs typeface="Arial" panose="020B0604020202020204" pitchFamily="34" charset="0"/>
              </a:rPr>
              <a:t>Via</a:t>
            </a:r>
            <a:r>
              <a:rPr lang="es-419" sz="1100" dirty="0">
                <a:solidFill>
                  <a:schemeClr val="bg1"/>
                </a:solidFill>
                <a:effectLst/>
                <a:latin typeface="Arial" panose="020B0604020202020204" pitchFamily="34" charset="0"/>
                <a:ea typeface="Times New Roman" panose="02020603050405020304" pitchFamily="18" charset="0"/>
                <a:cs typeface="Arial" panose="020B0604020202020204" pitchFamily="34" charset="0"/>
              </a:rPr>
              <a:t> Monte-Carlo </a:t>
            </a:r>
            <a:r>
              <a:rPr lang="es-419" sz="1100" dirty="0" err="1">
                <a:solidFill>
                  <a:schemeClr val="bg1"/>
                </a:solidFill>
                <a:effectLst/>
                <a:latin typeface="Arial" panose="020B0604020202020204" pitchFamily="34" charset="0"/>
                <a:ea typeface="Times New Roman" panose="02020603050405020304" pitchFamily="18" charset="0"/>
                <a:cs typeface="Arial" panose="020B0604020202020204" pitchFamily="34" charset="0"/>
              </a:rPr>
              <a:t>Simulation</a:t>
            </a:r>
            <a:r>
              <a:rPr lang="es-419" sz="1100" dirty="0">
                <a:solidFill>
                  <a:schemeClr val="bg1"/>
                </a:solidFill>
                <a:effectLst/>
                <a:latin typeface="Arial" panose="020B0604020202020204" pitchFamily="34" charset="0"/>
                <a:ea typeface="Times New Roman" panose="02020603050405020304" pitchFamily="18" charset="0"/>
                <a:cs typeface="Arial" panose="020B0604020202020204" pitchFamily="34" charset="0"/>
              </a:rPr>
              <a:t> In Python", Medium, 2019. [Online]. </a:t>
            </a:r>
            <a:r>
              <a:rPr lang="es-419" sz="1100" dirty="0" err="1">
                <a:solidFill>
                  <a:schemeClr val="bg1"/>
                </a:solidFill>
                <a:effectLst/>
                <a:latin typeface="Arial" panose="020B0604020202020204" pitchFamily="34" charset="0"/>
                <a:ea typeface="Times New Roman" panose="02020603050405020304" pitchFamily="18" charset="0"/>
                <a:cs typeface="Arial" panose="020B0604020202020204" pitchFamily="34" charset="0"/>
              </a:rPr>
              <a:t>Available</a:t>
            </a:r>
            <a:r>
              <a:rPr lang="es-419" sz="1100" dirty="0">
                <a:solidFill>
                  <a:schemeClr val="bg1"/>
                </a:solidFill>
                <a:effectLst/>
                <a:latin typeface="Arial" panose="020B0604020202020204" pitchFamily="34" charset="0"/>
                <a:ea typeface="Times New Roman" panose="02020603050405020304" pitchFamily="18" charset="0"/>
                <a:cs typeface="Arial" panose="020B0604020202020204" pitchFamily="34" charset="0"/>
              </a:rPr>
              <a:t>: https://towardsdatascience.com/best-investment-portfolio-via-monte-carlo-simulation-in-python-53286f3fe93. </a:t>
            </a:r>
          </a:p>
        </p:txBody>
      </p:sp>
    </p:spTree>
    <p:extLst>
      <p:ext uri="{BB962C8B-B14F-4D97-AF65-F5344CB8AC3E}">
        <p14:creationId xmlns:p14="http://schemas.microsoft.com/office/powerpoint/2010/main" val="20419549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643B0BB-D257-4A8E-AF12-360333844A79}"/>
              </a:ext>
            </a:extLst>
          </p:cNvPr>
          <p:cNvSpPr>
            <a:spLocks noGrp="1"/>
          </p:cNvSpPr>
          <p:nvPr>
            <p:ph type="title"/>
          </p:nvPr>
        </p:nvSpPr>
        <p:spPr>
          <a:xfrm>
            <a:off x="5069940" y="365124"/>
            <a:ext cx="6172200" cy="1828800"/>
          </a:xfrm>
        </p:spPr>
        <p:txBody>
          <a:bodyPr>
            <a:normAutofit/>
          </a:bodyPr>
          <a:lstStyle/>
          <a:p>
            <a:r>
              <a:rPr lang="es-419" dirty="0"/>
              <a:t>Algoritmo </a:t>
            </a:r>
          </a:p>
        </p:txBody>
      </p:sp>
      <p:pic>
        <p:nvPicPr>
          <p:cNvPr id="5" name="Picture 4" descr="Script de ordenador en una pantalla">
            <a:extLst>
              <a:ext uri="{FF2B5EF4-FFF2-40B4-BE49-F238E27FC236}">
                <a16:creationId xmlns:a16="http://schemas.microsoft.com/office/drawing/2014/main" id="{E8F6301B-35E6-AB33-22CE-9BAEF2C88DD9}"/>
              </a:ext>
            </a:extLst>
          </p:cNvPr>
          <p:cNvPicPr>
            <a:picLocks noChangeAspect="1"/>
          </p:cNvPicPr>
          <p:nvPr/>
        </p:nvPicPr>
        <p:blipFill rotWithShape="1">
          <a:blip r:embed="rId2"/>
          <a:srcRect l="7208" r="47632" b="-1"/>
          <a:stretch/>
        </p:blipFill>
        <p:spPr>
          <a:xfrm>
            <a:off x="20" y="10"/>
            <a:ext cx="4639713" cy="6857990"/>
          </a:xfrm>
          <a:prstGeom prst="rect">
            <a:avLst/>
          </a:prstGeom>
        </p:spPr>
      </p:pic>
      <mc:AlternateContent xmlns:mc="http://schemas.openxmlformats.org/markup-compatibility/2006" xmlns:a14="http://schemas.microsoft.com/office/drawing/2010/main">
        <mc:Choice Requires="a14">
          <p:sp>
            <p:nvSpPr>
              <p:cNvPr id="3" name="Marcador de contenido 2">
                <a:extLst>
                  <a:ext uri="{FF2B5EF4-FFF2-40B4-BE49-F238E27FC236}">
                    <a16:creationId xmlns:a16="http://schemas.microsoft.com/office/drawing/2014/main" id="{85A9794D-84BF-4956-ACEB-EC5DA018395E}"/>
                  </a:ext>
                </a:extLst>
              </p:cNvPr>
              <p:cNvSpPr>
                <a:spLocks noGrp="1"/>
              </p:cNvSpPr>
              <p:nvPr>
                <p:ph idx="1"/>
              </p:nvPr>
            </p:nvSpPr>
            <p:spPr>
              <a:xfrm>
                <a:off x="5069940" y="2322576"/>
                <a:ext cx="6172200" cy="3858768"/>
              </a:xfrm>
            </p:spPr>
            <p:txBody>
              <a:bodyPr>
                <a:normAutofit/>
              </a:bodyPr>
              <a:lstStyle/>
              <a:p>
                <a:pPr marL="0" indent="0">
                  <a:buNone/>
                </a:pPr>
                <a:r>
                  <a:rPr lang="es-419" sz="1700" dirty="0"/>
                  <a:t>Para el calculo de todas estas columnas se usaron las siguientes formulas y condiciones:</a:t>
                </a:r>
              </a:p>
              <a:p>
                <a:r>
                  <a:rPr lang="es-419" sz="1700" dirty="0"/>
                  <a:t>Tiempo de descompostura: </a:t>
                </a:r>
                <a:endParaRPr lang="en-US" sz="1700" dirty="0"/>
              </a:p>
              <a:p>
                <a:pPr marL="0" indent="0">
                  <a:buNone/>
                </a:pPr>
                <a:r>
                  <a:rPr lang="es-419" sz="1700" dirty="0"/>
                  <a:t>	</a:t>
                </a:r>
                <a14:m>
                  <m:oMath xmlns:m="http://schemas.openxmlformats.org/officeDocument/2006/math">
                    <m:sSub>
                      <m:sSubPr>
                        <m:ctrlPr>
                          <a:rPr lang="en-US" sz="1700" i="1">
                            <a:latin typeface="Cambria Math" panose="02040503050406030204" pitchFamily="18" charset="0"/>
                          </a:rPr>
                        </m:ctrlPr>
                      </m:sSubPr>
                      <m:e>
                        <m:r>
                          <a:rPr lang="es-419" sz="1700" i="1">
                            <a:latin typeface="Cambria Math" panose="02040503050406030204" pitchFamily="18" charset="0"/>
                          </a:rPr>
                          <m:t>𝑡𝐷𝑒𝑠</m:t>
                        </m:r>
                      </m:e>
                      <m:sub>
                        <m:r>
                          <a:rPr lang="es-419" sz="1700" i="1">
                            <a:latin typeface="Cambria Math" panose="02040503050406030204" pitchFamily="18" charset="0"/>
                          </a:rPr>
                          <m:t>𝑖</m:t>
                        </m:r>
                      </m:sub>
                    </m:sSub>
                    <m:r>
                      <a:rPr lang="es-419" sz="1700" i="1">
                        <a:latin typeface="Cambria Math" panose="02040503050406030204" pitchFamily="18" charset="0"/>
                      </a:rPr>
                      <m:t>= </m:t>
                    </m:r>
                    <m:sSub>
                      <m:sSubPr>
                        <m:ctrlPr>
                          <a:rPr lang="en-US" sz="1700" i="1">
                            <a:latin typeface="Cambria Math" panose="02040503050406030204" pitchFamily="18" charset="0"/>
                          </a:rPr>
                        </m:ctrlPr>
                      </m:sSubPr>
                      <m:e>
                        <m:r>
                          <a:rPr lang="es-419" sz="1700" i="1">
                            <a:latin typeface="Cambria Math" panose="02040503050406030204" pitchFamily="18" charset="0"/>
                          </a:rPr>
                          <m:t>𝑡𝐷𝑒𝑠</m:t>
                        </m:r>
                      </m:e>
                      <m:sub>
                        <m:r>
                          <a:rPr lang="es-419" sz="1700" i="1">
                            <a:latin typeface="Cambria Math" panose="02040503050406030204" pitchFamily="18" charset="0"/>
                          </a:rPr>
                          <m:t>𝑖</m:t>
                        </m:r>
                        <m:r>
                          <a:rPr lang="es-419" sz="1700" i="1">
                            <a:latin typeface="Cambria Math" panose="02040503050406030204" pitchFamily="18" charset="0"/>
                          </a:rPr>
                          <m:t>−1</m:t>
                        </m:r>
                      </m:sub>
                    </m:sSub>
                    <m:r>
                      <a:rPr lang="es-419" sz="1700" i="1">
                        <a:latin typeface="Cambria Math" panose="02040503050406030204" pitchFamily="18" charset="0"/>
                      </a:rPr>
                      <m:t>+</m:t>
                    </m:r>
                    <m:r>
                      <a:rPr lang="es-419" sz="1700" i="1">
                        <a:latin typeface="Cambria Math" panose="02040503050406030204" pitchFamily="18" charset="0"/>
                      </a:rPr>
                      <m:t>𝑦𝐷</m:t>
                    </m:r>
                    <m:r>
                      <a:rPr lang="es-419" sz="1700" i="1">
                        <a:latin typeface="Cambria Math" panose="02040503050406030204" pitchFamily="18" charset="0"/>
                      </a:rPr>
                      <m:t>(</m:t>
                    </m:r>
                    <m:sSub>
                      <m:sSubPr>
                        <m:ctrlPr>
                          <a:rPr lang="en-US" sz="1700" i="1">
                            <a:latin typeface="Cambria Math" panose="02040503050406030204" pitchFamily="18" charset="0"/>
                          </a:rPr>
                        </m:ctrlPr>
                      </m:sSubPr>
                      <m:e>
                        <m:r>
                          <a:rPr lang="es-419" sz="1700" i="1">
                            <a:latin typeface="Cambria Math" panose="02040503050406030204" pitchFamily="18" charset="0"/>
                          </a:rPr>
                          <m:t>h𝐷</m:t>
                        </m:r>
                      </m:e>
                      <m:sub>
                        <m:r>
                          <a:rPr lang="es-419" sz="1700" i="1">
                            <a:latin typeface="Cambria Math" panose="02040503050406030204" pitchFamily="18" charset="0"/>
                          </a:rPr>
                          <m:t>𝑖</m:t>
                        </m:r>
                      </m:sub>
                    </m:sSub>
                    <m:r>
                      <a:rPr lang="es-419" sz="1700" i="1">
                        <a:latin typeface="Cambria Math" panose="02040503050406030204" pitchFamily="18" charset="0"/>
                      </a:rPr>
                      <m:t>)</m:t>
                    </m:r>
                  </m:oMath>
                </a14:m>
                <a:endParaRPr lang="en-US" sz="1700" dirty="0"/>
              </a:p>
              <a:p>
                <a:r>
                  <a:rPr lang="es-419" sz="1700" dirty="0"/>
                  <a:t> Tiempo de inicio de reparación</a:t>
                </a:r>
                <a:endParaRPr lang="en-US" sz="1700" dirty="0"/>
              </a:p>
              <a:p>
                <a:pPr marL="0" indent="0">
                  <a:buNone/>
                </a:pPr>
                <a:r>
                  <a:rPr lang="es-419" sz="1700" dirty="0"/>
                  <a:t>	</a:t>
                </a:r>
                <a:r>
                  <a:rPr lang="es-419" sz="1700" b="1" dirty="0"/>
                  <a:t>Si:</a:t>
                </a:r>
                <a:r>
                  <a:rPr lang="es-419" sz="1700" dirty="0"/>
                  <a:t>  </a:t>
                </a:r>
                <a:r>
                  <a:rPr lang="es-419" sz="1700" dirty="0" err="1"/>
                  <a:t>tFinReparacionAnterior</a:t>
                </a:r>
                <a:r>
                  <a:rPr lang="es-419" sz="1700" dirty="0"/>
                  <a:t> &lt; </a:t>
                </a:r>
                <a:r>
                  <a:rPr lang="es-419" sz="1700" dirty="0" err="1"/>
                  <a:t>tDescompostura</a:t>
                </a:r>
                <a:r>
                  <a:rPr lang="es-419" sz="1700" dirty="0"/>
                  <a:t> </a:t>
                </a:r>
                <a:r>
                  <a:rPr lang="es-419" sz="1700" b="1" dirty="0"/>
                  <a:t>Entonces</a:t>
                </a:r>
                <a:r>
                  <a:rPr lang="es-419" sz="1700" dirty="0"/>
                  <a:t>: </a:t>
                </a:r>
                <a:endParaRPr lang="en-US" sz="1700" dirty="0"/>
              </a:p>
              <a:p>
                <a:pPr marL="0" indent="0">
                  <a:buNone/>
                </a:pPr>
                <a:r>
                  <a:rPr lang="es-419" sz="1700" dirty="0"/>
                  <a:t>		</a:t>
                </a:r>
                <a:r>
                  <a:rPr lang="es-419" sz="1700" dirty="0" err="1"/>
                  <a:t>tInicioReparacion</a:t>
                </a:r>
                <a:r>
                  <a:rPr lang="es-419" sz="1700" dirty="0"/>
                  <a:t> = </a:t>
                </a:r>
                <a:r>
                  <a:rPr lang="es-419" sz="1700" dirty="0" err="1"/>
                  <a:t>tDescompostura</a:t>
                </a:r>
                <a:endParaRPr lang="en-US" sz="1700" dirty="0"/>
              </a:p>
              <a:p>
                <a:pPr marL="0" indent="0">
                  <a:buNone/>
                </a:pPr>
                <a:r>
                  <a:rPr lang="es-419" sz="1700" dirty="0"/>
                  <a:t>	</a:t>
                </a:r>
                <a:r>
                  <a:rPr lang="es-419" sz="1700" b="1" dirty="0"/>
                  <a:t>Sino</a:t>
                </a:r>
                <a:r>
                  <a:rPr lang="es-419" sz="1700" dirty="0"/>
                  <a:t>: </a:t>
                </a:r>
                <a:endParaRPr lang="en-US" sz="1700" dirty="0"/>
              </a:p>
              <a:p>
                <a:pPr marL="0" indent="0">
                  <a:buNone/>
                </a:pPr>
                <a:r>
                  <a:rPr lang="es-419" sz="1700" dirty="0"/>
                  <a:t>		</a:t>
                </a:r>
                <a:r>
                  <a:rPr lang="es-419" sz="1700" dirty="0" err="1"/>
                  <a:t>tInicioReparacion</a:t>
                </a:r>
                <a:r>
                  <a:rPr lang="es-419" sz="1700" dirty="0"/>
                  <a:t> = </a:t>
                </a:r>
                <a:r>
                  <a:rPr lang="es-419" sz="1700" dirty="0" err="1"/>
                  <a:t>tDescompostura</a:t>
                </a:r>
                <a:endParaRPr lang="en-US" sz="1700" dirty="0"/>
              </a:p>
              <a:p>
                <a:endParaRPr lang="es-419" sz="1700" dirty="0"/>
              </a:p>
            </p:txBody>
          </p:sp>
        </mc:Choice>
        <mc:Fallback xmlns="">
          <p:sp>
            <p:nvSpPr>
              <p:cNvPr id="3" name="Marcador de contenido 2">
                <a:extLst>
                  <a:ext uri="{FF2B5EF4-FFF2-40B4-BE49-F238E27FC236}">
                    <a16:creationId xmlns:a16="http://schemas.microsoft.com/office/drawing/2014/main" id="{85A9794D-84BF-4956-ACEB-EC5DA018395E}"/>
                  </a:ext>
                </a:extLst>
              </p:cNvPr>
              <p:cNvSpPr>
                <a:spLocks noGrp="1" noRot="1" noChangeAspect="1" noMove="1" noResize="1" noEditPoints="1" noAdjustHandles="1" noChangeArrowheads="1" noChangeShapeType="1" noTextEdit="1"/>
              </p:cNvSpPr>
              <p:nvPr>
                <p:ph idx="1"/>
              </p:nvPr>
            </p:nvSpPr>
            <p:spPr>
              <a:xfrm>
                <a:off x="5069940" y="2322576"/>
                <a:ext cx="6172200" cy="3858768"/>
              </a:xfrm>
              <a:blipFill>
                <a:blip r:embed="rId3"/>
                <a:stretch>
                  <a:fillRect l="-692" t="-1106"/>
                </a:stretch>
              </a:blipFill>
            </p:spPr>
            <p:txBody>
              <a:bodyPr/>
              <a:lstStyle/>
              <a:p>
                <a:r>
                  <a:rPr lang="en-CA">
                    <a:noFill/>
                  </a:rPr>
                  <a:t> </a:t>
                </a:r>
              </a:p>
            </p:txBody>
          </p:sp>
        </mc:Fallback>
      </mc:AlternateContent>
    </p:spTree>
    <p:extLst>
      <p:ext uri="{BB962C8B-B14F-4D97-AF65-F5344CB8AC3E}">
        <p14:creationId xmlns:p14="http://schemas.microsoft.com/office/powerpoint/2010/main" val="1914094838"/>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69A10CAF-A6DB-F368-0A5C-338C35904A4A}"/>
              </a:ext>
            </a:extLst>
          </p:cNvPr>
          <p:cNvPicPr>
            <a:picLocks noChangeAspect="1"/>
          </p:cNvPicPr>
          <p:nvPr/>
        </p:nvPicPr>
        <p:blipFill rotWithShape="1">
          <a:blip r:embed="rId2"/>
          <a:srcRect t="23562" r="9090" b="2680"/>
          <a:stretch/>
        </p:blipFill>
        <p:spPr>
          <a:xfrm>
            <a:off x="3522468" y="10"/>
            <a:ext cx="8669532" cy="6857990"/>
          </a:xfrm>
          <a:prstGeom prst="rect">
            <a:avLst/>
          </a:prstGeom>
        </p:spPr>
      </p:pic>
      <p:sp>
        <p:nvSpPr>
          <p:cNvPr id="20" name="Rectangle 19">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3643B0BB-D257-4A8E-AF12-360333844A79}"/>
              </a:ext>
            </a:extLst>
          </p:cNvPr>
          <p:cNvSpPr>
            <a:spLocks noGrp="1"/>
          </p:cNvSpPr>
          <p:nvPr>
            <p:ph type="title"/>
          </p:nvPr>
        </p:nvSpPr>
        <p:spPr>
          <a:xfrm>
            <a:off x="371094" y="1161288"/>
            <a:ext cx="3438144" cy="1124712"/>
          </a:xfrm>
        </p:spPr>
        <p:txBody>
          <a:bodyPr anchor="b">
            <a:normAutofit/>
          </a:bodyPr>
          <a:lstStyle/>
          <a:p>
            <a:r>
              <a:rPr lang="es-419" sz="2800"/>
              <a:t>Algoritmo </a:t>
            </a:r>
          </a:p>
        </p:txBody>
      </p:sp>
      <p:sp>
        <p:nvSpPr>
          <p:cNvPr id="22" name="Rectangle 21">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4" name="Rectangle 23">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mc:AlternateContent xmlns:mc="http://schemas.openxmlformats.org/markup-compatibility/2006" xmlns:a14="http://schemas.microsoft.com/office/drawing/2010/main">
        <mc:Choice Requires="a14">
          <p:sp>
            <p:nvSpPr>
              <p:cNvPr id="3" name="Marcador de contenido 2">
                <a:extLst>
                  <a:ext uri="{FF2B5EF4-FFF2-40B4-BE49-F238E27FC236}">
                    <a16:creationId xmlns:a16="http://schemas.microsoft.com/office/drawing/2014/main" id="{85A9794D-84BF-4956-ACEB-EC5DA018395E}"/>
                  </a:ext>
                </a:extLst>
              </p:cNvPr>
              <p:cNvSpPr>
                <a:spLocks noGrp="1"/>
              </p:cNvSpPr>
              <p:nvPr>
                <p:ph idx="1"/>
              </p:nvPr>
            </p:nvSpPr>
            <p:spPr>
              <a:xfrm>
                <a:off x="371093" y="2718054"/>
                <a:ext cx="5353302" cy="3778194"/>
              </a:xfrm>
            </p:spPr>
            <p:txBody>
              <a:bodyPr anchor="t">
                <a:normAutofit/>
              </a:bodyPr>
              <a:lstStyle/>
              <a:p>
                <a:r>
                  <a:rPr lang="es-419" sz="1600" dirty="0"/>
                  <a:t>Tiempo de Fin de Reparación</a:t>
                </a:r>
                <a:endParaRPr lang="en-US" sz="1600" dirty="0"/>
              </a:p>
              <a:p>
                <a:pPr marL="0" indent="0">
                  <a:buNone/>
                </a:pPr>
                <a14:m>
                  <m:oMathPara xmlns:m="http://schemas.openxmlformats.org/officeDocument/2006/math">
                    <m:oMathParaPr>
                      <m:jc m:val="centerGroup"/>
                    </m:oMathParaPr>
                    <m:oMath xmlns:m="http://schemas.openxmlformats.org/officeDocument/2006/math">
                      <m:sSub>
                        <m:sSubPr>
                          <m:ctrlPr>
                            <a:rPr lang="en-US" sz="1600" i="1">
                              <a:latin typeface="Cambria Math" panose="02040503050406030204" pitchFamily="18" charset="0"/>
                            </a:rPr>
                          </m:ctrlPr>
                        </m:sSubPr>
                        <m:e>
                          <m:r>
                            <a:rPr lang="es-419" sz="1600" i="1">
                              <a:latin typeface="Cambria Math" panose="02040503050406030204" pitchFamily="18" charset="0"/>
                            </a:rPr>
                            <m:t>𝑡𝐹𝑖𝑛𝑅𝑒𝑝</m:t>
                          </m:r>
                        </m:e>
                        <m:sub>
                          <m:r>
                            <a:rPr lang="es-419" sz="1600" i="1">
                              <a:latin typeface="Cambria Math" panose="02040503050406030204" pitchFamily="18" charset="0"/>
                            </a:rPr>
                            <m:t>𝑖</m:t>
                          </m:r>
                        </m:sub>
                      </m:sSub>
                      <m:r>
                        <a:rPr lang="es-419" sz="1600" i="1">
                          <a:latin typeface="Cambria Math" panose="02040503050406030204" pitchFamily="18" charset="0"/>
                        </a:rPr>
                        <m:t>= </m:t>
                      </m:r>
                      <m:sSub>
                        <m:sSubPr>
                          <m:ctrlPr>
                            <a:rPr lang="en-US" sz="1600" i="1">
                              <a:latin typeface="Cambria Math" panose="02040503050406030204" pitchFamily="18" charset="0"/>
                            </a:rPr>
                          </m:ctrlPr>
                        </m:sSubPr>
                        <m:e>
                          <m:r>
                            <a:rPr lang="es-419" sz="1600" i="1">
                              <a:latin typeface="Cambria Math" panose="02040503050406030204" pitchFamily="18" charset="0"/>
                            </a:rPr>
                            <m:t>𝑡𝐼𝑛𝑖𝑐𝑖𝑜𝑅𝑒𝑝</m:t>
                          </m:r>
                        </m:e>
                        <m:sub>
                          <m:r>
                            <a:rPr lang="es-419" sz="1600" i="1">
                              <a:latin typeface="Cambria Math" panose="02040503050406030204" pitchFamily="18" charset="0"/>
                            </a:rPr>
                            <m:t>𝑖</m:t>
                          </m:r>
                        </m:sub>
                      </m:sSub>
                      <m:r>
                        <a:rPr lang="es-419" sz="1600" i="1">
                          <a:latin typeface="Cambria Math" panose="02040503050406030204" pitchFamily="18" charset="0"/>
                        </a:rPr>
                        <m:t>+</m:t>
                      </m:r>
                      <m:r>
                        <a:rPr lang="es-419" sz="1600" i="1">
                          <a:latin typeface="Cambria Math" panose="02040503050406030204" pitchFamily="18" charset="0"/>
                        </a:rPr>
                        <m:t>𝑦𝑅</m:t>
                      </m:r>
                      <m:r>
                        <a:rPr lang="es-419" sz="1600" i="1">
                          <a:latin typeface="Cambria Math" panose="02040503050406030204" pitchFamily="18" charset="0"/>
                        </a:rPr>
                        <m:t>(</m:t>
                      </m:r>
                      <m:sSub>
                        <m:sSubPr>
                          <m:ctrlPr>
                            <a:rPr lang="en-US" sz="1600" i="1">
                              <a:latin typeface="Cambria Math" panose="02040503050406030204" pitchFamily="18" charset="0"/>
                            </a:rPr>
                          </m:ctrlPr>
                        </m:sSubPr>
                        <m:e>
                          <m:r>
                            <a:rPr lang="es-419" sz="1600" i="1">
                              <a:latin typeface="Cambria Math" panose="02040503050406030204" pitchFamily="18" charset="0"/>
                            </a:rPr>
                            <m:t>h𝑅</m:t>
                          </m:r>
                        </m:e>
                        <m:sub>
                          <m:r>
                            <a:rPr lang="es-419" sz="1600" i="1">
                              <a:latin typeface="Cambria Math" panose="02040503050406030204" pitchFamily="18" charset="0"/>
                            </a:rPr>
                            <m:t>𝑖</m:t>
                          </m:r>
                        </m:sub>
                      </m:sSub>
                      <m:r>
                        <a:rPr lang="es-419" sz="1600" i="1">
                          <a:latin typeface="Cambria Math" panose="02040503050406030204" pitchFamily="18" charset="0"/>
                        </a:rPr>
                        <m:t>)</m:t>
                      </m:r>
                    </m:oMath>
                  </m:oMathPara>
                </a14:m>
                <a:endParaRPr lang="en-US" sz="1600" dirty="0"/>
              </a:p>
              <a:p>
                <a:r>
                  <a:rPr lang="es-419" sz="1600" dirty="0"/>
                  <a:t>Tiempo de Espera de la Maquina</a:t>
                </a:r>
                <a:endParaRPr lang="en-US" sz="1600" dirty="0"/>
              </a:p>
              <a:p>
                <a:pPr marL="0" indent="0">
                  <a:buNone/>
                </a:pPr>
                <a14:m>
                  <m:oMathPara xmlns:m="http://schemas.openxmlformats.org/officeDocument/2006/math">
                    <m:oMathParaPr>
                      <m:jc m:val="centerGroup"/>
                    </m:oMathParaPr>
                    <m:oMath xmlns:m="http://schemas.openxmlformats.org/officeDocument/2006/math">
                      <m:r>
                        <a:rPr lang="es-419" sz="1600" i="1">
                          <a:latin typeface="Cambria Math" panose="02040503050406030204" pitchFamily="18" charset="0"/>
                        </a:rPr>
                        <m:t>𝑡𝐸𝑠𝑝𝑒𝑟𝑎</m:t>
                      </m:r>
                      <m:r>
                        <a:rPr lang="es-419" sz="1600" i="1">
                          <a:latin typeface="Cambria Math" panose="02040503050406030204" pitchFamily="18" charset="0"/>
                        </a:rPr>
                        <m:t>=</m:t>
                      </m:r>
                      <m:r>
                        <a:rPr lang="es-419" sz="1600" i="1">
                          <a:latin typeface="Cambria Math" panose="02040503050406030204" pitchFamily="18" charset="0"/>
                        </a:rPr>
                        <m:t>𝑡𝐼𝑛𝑖𝑐𝑖𝑜𝑅𝑒𝑝𝑎𝑟𝑎𝑐𝑖𝑜𝑛</m:t>
                      </m:r>
                      <m:r>
                        <a:rPr lang="es-419" sz="1600" i="1">
                          <a:latin typeface="Cambria Math" panose="02040503050406030204" pitchFamily="18" charset="0"/>
                        </a:rPr>
                        <m:t>−</m:t>
                      </m:r>
                      <m:r>
                        <a:rPr lang="es-419" sz="1600" i="1">
                          <a:latin typeface="Cambria Math" panose="02040503050406030204" pitchFamily="18" charset="0"/>
                        </a:rPr>
                        <m:t>𝑡𝐷𝑒𝑠𝑐𝑜𝑚𝑝𝑜𝑠𝑡𝑢𝑟𝑎</m:t>
                      </m:r>
                    </m:oMath>
                  </m:oMathPara>
                </a14:m>
                <a:endParaRPr lang="en-US" sz="1600" dirty="0"/>
              </a:p>
              <a:p>
                <a:r>
                  <a:rPr lang="es-419" sz="1600" dirty="0"/>
                  <a:t>Tiempo del Mecánico Ocioso</a:t>
                </a:r>
                <a:endParaRPr lang="en-US" sz="1600" dirty="0"/>
              </a:p>
              <a:p>
                <a:pPr marL="0" indent="0">
                  <a:buNone/>
                </a:pPr>
                <a14:m>
                  <m:oMathPara xmlns:m="http://schemas.openxmlformats.org/officeDocument/2006/math">
                    <m:oMathParaPr>
                      <m:jc m:val="centerGroup"/>
                    </m:oMathParaPr>
                    <m:oMath xmlns:m="http://schemas.openxmlformats.org/officeDocument/2006/math">
                      <m:r>
                        <a:rPr lang="es-419" sz="1600" i="1">
                          <a:latin typeface="Cambria Math" panose="02040503050406030204" pitchFamily="18" charset="0"/>
                        </a:rPr>
                        <m:t>𝑡𝑂𝑐𝑖𝑜</m:t>
                      </m:r>
                      <m:r>
                        <a:rPr lang="es-419" sz="1600" i="1">
                          <a:latin typeface="Cambria Math" panose="02040503050406030204" pitchFamily="18" charset="0"/>
                        </a:rPr>
                        <m:t>=</m:t>
                      </m:r>
                      <m:r>
                        <a:rPr lang="es-419" sz="1600" i="1">
                          <a:latin typeface="Cambria Math" panose="02040503050406030204" pitchFamily="18" charset="0"/>
                        </a:rPr>
                        <m:t>𝑡𝐼𝑛𝑖𝑐𝑖𝑜𝑅𝑒𝑝𝑎𝑟𝑎𝑐𝑖𝑜𝑛</m:t>
                      </m:r>
                      <m:r>
                        <a:rPr lang="es-419" sz="1600" i="1">
                          <a:latin typeface="Cambria Math" panose="02040503050406030204" pitchFamily="18" charset="0"/>
                        </a:rPr>
                        <m:t>−</m:t>
                      </m:r>
                      <m:r>
                        <a:rPr lang="es-419" sz="1600" i="1">
                          <a:latin typeface="Cambria Math" panose="02040503050406030204" pitchFamily="18" charset="0"/>
                        </a:rPr>
                        <m:t>𝑡𝐹𝑖𝑛𝑅𝑒𝑝𝑎𝑟𝑎𝑐𝑖𝑜𝑛𝐴𝑛𝑡𝑒𝑟𝑖𝑜𝑟</m:t>
                      </m:r>
                    </m:oMath>
                  </m:oMathPara>
                </a14:m>
                <a:endParaRPr lang="en-US" sz="1600" dirty="0"/>
              </a:p>
              <a:p>
                <a:endParaRPr lang="es-419" sz="1600" dirty="0"/>
              </a:p>
            </p:txBody>
          </p:sp>
        </mc:Choice>
        <mc:Fallback xmlns="">
          <p:sp>
            <p:nvSpPr>
              <p:cNvPr id="3" name="Marcador de contenido 2">
                <a:extLst>
                  <a:ext uri="{FF2B5EF4-FFF2-40B4-BE49-F238E27FC236}">
                    <a16:creationId xmlns:a16="http://schemas.microsoft.com/office/drawing/2014/main" id="{85A9794D-84BF-4956-ACEB-EC5DA018395E}"/>
                  </a:ext>
                </a:extLst>
              </p:cNvPr>
              <p:cNvSpPr>
                <a:spLocks noGrp="1" noRot="1" noChangeAspect="1" noMove="1" noResize="1" noEditPoints="1" noAdjustHandles="1" noChangeArrowheads="1" noChangeShapeType="1" noTextEdit="1"/>
              </p:cNvSpPr>
              <p:nvPr>
                <p:ph idx="1"/>
              </p:nvPr>
            </p:nvSpPr>
            <p:spPr>
              <a:xfrm>
                <a:off x="371093" y="2718054"/>
                <a:ext cx="5353302" cy="3778194"/>
              </a:xfrm>
              <a:blipFill>
                <a:blip r:embed="rId3"/>
                <a:stretch>
                  <a:fillRect l="-456" t="-1129"/>
                </a:stretch>
              </a:blipFill>
            </p:spPr>
            <p:txBody>
              <a:bodyPr/>
              <a:lstStyle/>
              <a:p>
                <a:r>
                  <a:rPr lang="en-CA">
                    <a:noFill/>
                  </a:rPr>
                  <a:t> </a:t>
                </a:r>
              </a:p>
            </p:txBody>
          </p:sp>
        </mc:Fallback>
      </mc:AlternateContent>
    </p:spTree>
    <p:extLst>
      <p:ext uri="{BB962C8B-B14F-4D97-AF65-F5344CB8AC3E}">
        <p14:creationId xmlns:p14="http://schemas.microsoft.com/office/powerpoint/2010/main" val="2074687017"/>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FB5B0058-AF13-4859-B429-4EDDE2A26F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FE198810-634B-4861-82C3-A6FF4AB89953}"/>
              </a:ext>
            </a:extLst>
          </p:cNvPr>
          <p:cNvSpPr>
            <a:spLocks noGrp="1"/>
          </p:cNvSpPr>
          <p:nvPr>
            <p:ph type="title"/>
          </p:nvPr>
        </p:nvSpPr>
        <p:spPr>
          <a:xfrm>
            <a:off x="908454" y="1360481"/>
            <a:ext cx="4605340" cy="2387600"/>
          </a:xfrm>
        </p:spPr>
        <p:txBody>
          <a:bodyPr vert="horz" lIns="91440" tIns="45720" rIns="91440" bIns="45720" rtlCol="0" anchor="b">
            <a:normAutofit/>
          </a:bodyPr>
          <a:lstStyle/>
          <a:p>
            <a:r>
              <a:rPr lang="en-US" sz="5000" spc="-300">
                <a:solidFill>
                  <a:schemeClr val="bg1"/>
                </a:solidFill>
                <a:effectLst>
                  <a:outerShdw blurRad="469900" dist="342900" dir="5400000" sy="-20000" rotWithShape="0">
                    <a:prstClr val="black">
                      <a:alpha val="66000"/>
                    </a:prstClr>
                  </a:outerShdw>
                </a:effectLst>
              </a:rPr>
              <a:t>Resultado del ejemplo: </a:t>
            </a:r>
          </a:p>
        </p:txBody>
      </p:sp>
      <p:pic>
        <p:nvPicPr>
          <p:cNvPr id="12" name="Picture 11" descr="Text&#10;&#10;Description automatically generated with low confidence">
            <a:extLst>
              <a:ext uri="{FF2B5EF4-FFF2-40B4-BE49-F238E27FC236}">
                <a16:creationId xmlns:a16="http://schemas.microsoft.com/office/drawing/2014/main" id="{44E1FD84-88F2-4CB7-B922-F1773B605045}"/>
              </a:ext>
            </a:extLst>
          </p:cNvPr>
          <p:cNvPicPr>
            <a:picLocks noChangeAspect="1"/>
          </p:cNvPicPr>
          <p:nvPr/>
        </p:nvPicPr>
        <p:blipFill rotWithShape="1">
          <a:blip r:embed="rId2">
            <a:alphaModFix/>
          </a:blip>
          <a:srcRect r="5503"/>
          <a:stretch/>
        </p:blipFill>
        <p:spPr bwMode="auto">
          <a:xfrm>
            <a:off x="5800734" y="1057275"/>
            <a:ext cx="5917401" cy="4743450"/>
          </a:xfrm>
          <a:prstGeom prst="rect">
            <a:avLst/>
          </a:prstGeom>
          <a:extLst>
            <a:ext uri="{53640926-AAD7-44D8-BBD7-CCE9431645EC}">
              <a14:shadowObscured xmlns:a14="http://schemas.microsoft.com/office/drawing/2010/main"/>
            </a:ext>
          </a:extLst>
        </p:spPr>
      </p:pic>
      <p:sp>
        <p:nvSpPr>
          <p:cNvPr id="34" name="Rectangle 33">
            <a:extLst>
              <a:ext uri="{FF2B5EF4-FFF2-40B4-BE49-F238E27FC236}">
                <a16:creationId xmlns:a16="http://schemas.microsoft.com/office/drawing/2014/main" id="{D84C2E9E-0B5D-4B5F-9A1F-70EBDCE390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2461" y="1197769"/>
            <a:ext cx="10987078" cy="4462463"/>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0315388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239</TotalTime>
  <Words>2893</Words>
  <Application>Microsoft Office PowerPoint</Application>
  <PresentationFormat>Widescreen</PresentationFormat>
  <Paragraphs>273</Paragraphs>
  <Slides>63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63</vt:i4>
      </vt:variant>
    </vt:vector>
  </HeadingPairs>
  <TitlesOfParts>
    <vt:vector size="68" baseType="lpstr">
      <vt:lpstr>Arial</vt:lpstr>
      <vt:lpstr>Calibri</vt:lpstr>
      <vt:lpstr>Calibri Light</vt:lpstr>
      <vt:lpstr>Cambria Math</vt:lpstr>
      <vt:lpstr>Office Theme</vt:lpstr>
      <vt:lpstr>Proyecto Final:  Ejemplos de Simulación de Montecarlo</vt:lpstr>
      <vt:lpstr>Ejemplo 1: Descompostura de una maquina </vt:lpstr>
      <vt:lpstr>Enunciado </vt:lpstr>
      <vt:lpstr>Algoritmo </vt:lpstr>
      <vt:lpstr>Algoritmo </vt:lpstr>
      <vt:lpstr>Algoritmo</vt:lpstr>
      <vt:lpstr>Algoritmo </vt:lpstr>
      <vt:lpstr>Algoritmo </vt:lpstr>
      <vt:lpstr>Resultado del ejemplo: </vt:lpstr>
      <vt:lpstr>Ejemplo 2: Inventario</vt:lpstr>
      <vt:lpstr>Enunciado </vt:lpstr>
      <vt:lpstr>Enunciado </vt:lpstr>
      <vt:lpstr>Enunciado</vt:lpstr>
      <vt:lpstr>Algoritmo</vt:lpstr>
      <vt:lpstr>Resultado</vt:lpstr>
      <vt:lpstr>Ejemplo 3: Función de Efectividad</vt:lpstr>
      <vt:lpstr>Enunciado</vt:lpstr>
      <vt:lpstr>Enunciado</vt:lpstr>
      <vt:lpstr>Enunciado </vt:lpstr>
      <vt:lpstr>Algoritmo </vt:lpstr>
      <vt:lpstr>Resultado </vt:lpstr>
      <vt:lpstr>Ejemplo 4: Calculo del Área Bajo la curva</vt:lpstr>
      <vt:lpstr>Enunciado </vt:lpstr>
      <vt:lpstr>Algoritmo</vt:lpstr>
      <vt:lpstr>Algoritmo</vt:lpstr>
      <vt:lpstr>Algoritmo</vt:lpstr>
      <vt:lpstr>Resultado</vt:lpstr>
      <vt:lpstr>Resultado</vt:lpstr>
      <vt:lpstr>Ejemplo 5: Calculo de Pi por el método de la aguja de Buffón</vt:lpstr>
      <vt:lpstr>Enunciado </vt:lpstr>
      <vt:lpstr>Enunciado </vt:lpstr>
      <vt:lpstr>Algoritmo</vt:lpstr>
      <vt:lpstr>Resultado </vt:lpstr>
      <vt:lpstr>Ejemplo 6: El Tambaleo del Borracho</vt:lpstr>
      <vt:lpstr>Enunciado</vt:lpstr>
      <vt:lpstr>Enunciado</vt:lpstr>
      <vt:lpstr>Algoritmo</vt:lpstr>
      <vt:lpstr>Resultado</vt:lpstr>
      <vt:lpstr>Ejemplo 7:  Estrategias de Servicio</vt:lpstr>
      <vt:lpstr>Enunciado</vt:lpstr>
      <vt:lpstr>Enunciado</vt:lpstr>
      <vt:lpstr>Enunciado </vt:lpstr>
      <vt:lpstr>Algoritmo</vt:lpstr>
      <vt:lpstr>Algoritmo</vt:lpstr>
      <vt:lpstr>Algoritmo</vt:lpstr>
      <vt:lpstr>Resultado</vt:lpstr>
      <vt:lpstr>Ejemplo 8: Generación de una variable aleatoria exponencial</vt:lpstr>
      <vt:lpstr>Enunciado</vt:lpstr>
      <vt:lpstr>Algoritmo</vt:lpstr>
      <vt:lpstr>Algoritmo</vt:lpstr>
      <vt:lpstr>Resultado</vt:lpstr>
      <vt:lpstr>Ejemplo 9: Craps</vt:lpstr>
      <vt:lpstr>Enunciado</vt:lpstr>
      <vt:lpstr>Enunciado</vt:lpstr>
      <vt:lpstr>Algoritmo</vt:lpstr>
      <vt:lpstr>Resultado</vt:lpstr>
      <vt:lpstr>Ejemplo 10: Penney’s Game</vt:lpstr>
      <vt:lpstr>Enunciado</vt:lpstr>
      <vt:lpstr>Enunciado</vt:lpstr>
      <vt:lpstr>Enunciado</vt:lpstr>
      <vt:lpstr>Algoritmo</vt:lpstr>
      <vt:lpstr>Resultado </vt:lpstr>
      <vt:lpstr>Referencias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Proyecto Final:  Ejemplos de Simulación de Montecarlo</dc:title>
  <cp:lastModifiedBy>ELIECER AGUILAR</cp:lastModifiedBy>
  <cp:revision>3</cp:revision>
  <dcterms:created xsi:type="dcterms:W3CDTF">2019-12-02T05:48:59Z</dcterms:created>
  <dcterms:modified xsi:type="dcterms:W3CDTF">2022-12-10T04:19:00Z</dcterms:modified>
</cp:coreProperties>
</file>